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86" autoAdjust="0"/>
    <p:restoredTop sz="94660"/>
  </p:normalViewPr>
  <p:slideViewPr>
    <p:cSldViewPr snapToGrid="0">
      <p:cViewPr varScale="1">
        <p:scale>
          <a:sx n="85" d="100"/>
          <a:sy n="85" d="100"/>
        </p:scale>
        <p:origin x="1680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35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44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815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64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89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08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63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7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39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84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70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A67CB-6908-4FDE-AED7-73E5D054C02D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98D1C-6EF9-474E-8448-332B9BDBB1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40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66"/>
          <p:cNvSpPr>
            <a:spLocks noChangeArrowheads="1"/>
          </p:cNvSpPr>
          <p:nvPr/>
        </p:nvSpPr>
        <p:spPr bwMode="auto">
          <a:xfrm>
            <a:off x="3266837" y="5051240"/>
            <a:ext cx="5750561" cy="1731209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5" name="Rectangle 66"/>
          <p:cNvSpPr>
            <a:spLocks noChangeArrowheads="1"/>
          </p:cNvSpPr>
          <p:nvPr/>
        </p:nvSpPr>
        <p:spPr bwMode="auto">
          <a:xfrm>
            <a:off x="3266838" y="3247164"/>
            <a:ext cx="5750561" cy="1731209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07950" y="3706571"/>
            <a:ext cx="27869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計画等における位置</a:t>
            </a:r>
            <a:r>
              <a:rPr lang="ja-JP" altLang="en-US" sz="1600" b="1" u="sng" dirty="0">
                <a:latin typeface="Tahoma" pitchFamily="34" charset="0"/>
              </a:rPr>
              <a:t>付</a:t>
            </a:r>
            <a:r>
              <a:rPr lang="ja-JP" altLang="en-US" sz="1600" b="1" u="sng" dirty="0" smtClean="0">
                <a:latin typeface="Tahoma" pitchFamily="34" charset="0"/>
              </a:rPr>
              <a:t>け</a:t>
            </a:r>
            <a:endParaRPr lang="ja-JP" altLang="en-US" sz="1600" b="1" u="sng" dirty="0">
              <a:latin typeface="Tahoma" pitchFamily="34" charset="0"/>
            </a:endParaRPr>
          </a:p>
        </p:txBody>
      </p:sp>
      <p:sp>
        <p:nvSpPr>
          <p:cNvPr id="7" name="Rectangle 66"/>
          <p:cNvSpPr>
            <a:spLocks noChangeArrowheads="1"/>
          </p:cNvSpPr>
          <p:nvPr/>
        </p:nvSpPr>
        <p:spPr bwMode="auto">
          <a:xfrm>
            <a:off x="107950" y="3654815"/>
            <a:ext cx="3066572" cy="3127634"/>
          </a:xfrm>
          <a:prstGeom prst="rect">
            <a:avLst/>
          </a:prstGeom>
          <a:noFill/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8" name="Rectangle 67"/>
          <p:cNvSpPr>
            <a:spLocks noChangeArrowheads="1"/>
          </p:cNvSpPr>
          <p:nvPr/>
        </p:nvSpPr>
        <p:spPr bwMode="auto">
          <a:xfrm>
            <a:off x="0" y="8855"/>
            <a:ext cx="9144000" cy="4361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 smtClean="0">
                <a:latin typeface="ＭＳ Ｐゴシック" panose="020B0600070205080204" pitchFamily="50" charset="-128"/>
              </a:rPr>
              <a:t>○○○○（地区名）</a:t>
            </a:r>
            <a:endParaRPr lang="ja-JP" altLang="en-US" sz="1800" b="1" dirty="0">
              <a:latin typeface="ＭＳ Ｐゴシック" panose="020B0600070205080204" pitchFamily="50" charset="-128"/>
            </a:endParaRPr>
          </a:p>
        </p:txBody>
      </p:sp>
      <p:sp>
        <p:nvSpPr>
          <p:cNvPr id="9" name="テキスト ボックス 33"/>
          <p:cNvSpPr txBox="1">
            <a:spLocks noChangeArrowheads="1"/>
          </p:cNvSpPr>
          <p:nvPr/>
        </p:nvSpPr>
        <p:spPr bwMode="auto">
          <a:xfrm>
            <a:off x="2370803" y="775962"/>
            <a:ext cx="4383741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まちづくりの検討</a:t>
            </a:r>
            <a:r>
              <a:rPr lang="ja-JP" altLang="en-US" sz="1400" dirty="0" smtClean="0">
                <a:solidFill>
                  <a:srgbClr val="FF0000"/>
                </a:solidFill>
              </a:rPr>
              <a:t>を実施する地区</a:t>
            </a:r>
            <a:r>
              <a:rPr lang="ja-JP" altLang="en-US" sz="1400" dirty="0" smtClean="0">
                <a:solidFill>
                  <a:srgbClr val="FF0000"/>
                </a:solidFill>
              </a:rPr>
              <a:t>の</a:t>
            </a:r>
            <a:r>
              <a:rPr lang="ja-JP" altLang="en-US" sz="1400" dirty="0" smtClean="0">
                <a:solidFill>
                  <a:srgbClr val="FF0000"/>
                </a:solidFill>
              </a:rPr>
              <a:t>概要について説明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33"/>
          <p:cNvSpPr txBox="1">
            <a:spLocks noChangeArrowheads="1"/>
          </p:cNvSpPr>
          <p:nvPr/>
        </p:nvSpPr>
        <p:spPr bwMode="auto">
          <a:xfrm>
            <a:off x="4499317" y="4050438"/>
            <a:ext cx="3214688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予定している</a:t>
            </a:r>
            <a:r>
              <a:rPr lang="ja-JP" altLang="en-US" sz="1400" dirty="0">
                <a:solidFill>
                  <a:srgbClr val="FF0000"/>
                </a:solidFill>
              </a:rPr>
              <a:t>取組</a:t>
            </a:r>
            <a:r>
              <a:rPr lang="ja-JP" altLang="en-US" sz="1400" dirty="0" smtClean="0">
                <a:solidFill>
                  <a:srgbClr val="FF0000"/>
                </a:solidFill>
              </a:rPr>
              <a:t>を図等を用いて説明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07950" y="515310"/>
            <a:ext cx="8909448" cy="82562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dirty="0" smtClean="0"/>
          </a:p>
        </p:txBody>
      </p:sp>
      <p:sp>
        <p:nvSpPr>
          <p:cNvPr id="12" name="Rectangle 66"/>
          <p:cNvSpPr>
            <a:spLocks noChangeArrowheads="1"/>
          </p:cNvSpPr>
          <p:nvPr/>
        </p:nvSpPr>
        <p:spPr bwMode="auto">
          <a:xfrm>
            <a:off x="107949" y="1439970"/>
            <a:ext cx="3066572" cy="2139992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4" name="テキスト ボックス 33"/>
          <p:cNvSpPr txBox="1">
            <a:spLocks noChangeArrowheads="1"/>
          </p:cNvSpPr>
          <p:nvPr/>
        </p:nvSpPr>
        <p:spPr bwMode="auto">
          <a:xfrm>
            <a:off x="491706" y="2277189"/>
            <a:ext cx="2294626" cy="52322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対象</a:t>
            </a:r>
            <a:r>
              <a:rPr lang="ja-JP" altLang="en-US" sz="1400" dirty="0">
                <a:solidFill>
                  <a:srgbClr val="FF0000"/>
                </a:solidFill>
              </a:rPr>
              <a:t>地区</a:t>
            </a:r>
            <a:r>
              <a:rPr lang="ja-JP" altLang="en-US" sz="1400" dirty="0" smtClean="0">
                <a:solidFill>
                  <a:srgbClr val="FF0000"/>
                </a:solidFill>
              </a:rPr>
              <a:t>の位置・面積等を地図等を用いて説明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07951" y="5679001"/>
            <a:ext cx="244221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地区の現況・課題</a:t>
            </a:r>
            <a:endParaRPr lang="en-US" altLang="ja-JP" sz="1600" b="1" u="sng" dirty="0" smtClean="0">
              <a:latin typeface="Tahoma" pitchFamily="34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266837" y="5051240"/>
            <a:ext cx="1884978" cy="50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>
                <a:latin typeface="Tahoma" pitchFamily="34" charset="0"/>
              </a:rPr>
              <a:t>スケジュール</a:t>
            </a:r>
          </a:p>
          <a:p>
            <a:pPr marL="238125" indent="-23812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ja-JP" altLang="en-US" sz="1200" dirty="0">
              <a:latin typeface="Tahoma" pitchFamily="34" charset="0"/>
            </a:endParaRPr>
          </a:p>
        </p:txBody>
      </p:sp>
      <p:sp>
        <p:nvSpPr>
          <p:cNvPr id="18" name="テキスト ボックス 33"/>
          <p:cNvSpPr txBox="1">
            <a:spLocks noChangeArrowheads="1"/>
          </p:cNvSpPr>
          <p:nvPr/>
        </p:nvSpPr>
        <p:spPr bwMode="auto">
          <a:xfrm>
            <a:off x="3540810" y="5628861"/>
            <a:ext cx="5202614" cy="738664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スケジュールや実施ステップを図等を用いて説明</a:t>
            </a:r>
            <a:endParaRPr lang="en-US" altLang="ja-JP" sz="1400" dirty="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（</a:t>
            </a:r>
            <a:r>
              <a:rPr lang="en-US" altLang="ja-JP" sz="1400" dirty="0" smtClean="0">
                <a:solidFill>
                  <a:srgbClr val="FF0000"/>
                </a:solidFill>
              </a:rPr>
              <a:t>※</a:t>
            </a:r>
            <a:r>
              <a:rPr lang="ja-JP" altLang="en-US" sz="1400" dirty="0" smtClean="0">
                <a:solidFill>
                  <a:srgbClr val="FF0000"/>
                </a:solidFill>
              </a:rPr>
              <a:t>本事業</a:t>
            </a:r>
            <a:r>
              <a:rPr lang="ja-JP" altLang="en-US" sz="1400" dirty="0">
                <a:solidFill>
                  <a:srgbClr val="FF0000"/>
                </a:solidFill>
              </a:rPr>
              <a:t>において行うことと、関連して他の事業で行うことが区別できるよう</a:t>
            </a:r>
            <a:r>
              <a:rPr lang="ja-JP" altLang="en-US" sz="1400" dirty="0" smtClean="0">
                <a:solidFill>
                  <a:srgbClr val="FF0000"/>
                </a:solidFill>
              </a:rPr>
              <a:t>にすること。）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866113" y="20946"/>
            <a:ext cx="1257359" cy="409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/>
              <a:t>応募書</a:t>
            </a:r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概要</a:t>
            </a:r>
            <a:r>
              <a:rPr kumimoji="1" lang="en-US" altLang="ja-JP" sz="1200" dirty="0" smtClean="0"/>
              <a:t>】</a:t>
            </a:r>
          </a:p>
          <a:p>
            <a:pPr algn="ctr"/>
            <a:r>
              <a:rPr kumimoji="1" lang="ja-JP" altLang="en-US" sz="1200" dirty="0" smtClean="0"/>
              <a:t>推奨</a:t>
            </a:r>
            <a:r>
              <a:rPr kumimoji="1" lang="ja-JP" altLang="en-US" sz="1200" dirty="0"/>
              <a:t>様式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107949" y="4693039"/>
            <a:ext cx="27869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8125" indent="-238125" eaLnBrk="1" hangingPunct="1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立地特性・</a:t>
            </a:r>
            <a:r>
              <a:rPr lang="ja-JP" altLang="en-US" sz="1600" b="1" u="sng" dirty="0">
                <a:latin typeface="Tahoma" pitchFamily="34" charset="0"/>
              </a:rPr>
              <a:t>地域</a:t>
            </a:r>
            <a:r>
              <a:rPr lang="ja-JP" altLang="en-US" sz="1600" b="1" u="sng" dirty="0" smtClean="0">
                <a:latin typeface="Tahoma" pitchFamily="34" charset="0"/>
              </a:rPr>
              <a:t>資源</a:t>
            </a:r>
            <a:endParaRPr lang="ja-JP" altLang="en-US" sz="1600" b="1" u="sng" dirty="0">
              <a:latin typeface="Tahoma" pitchFamily="34" charset="0"/>
            </a:endParaRP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3266838" y="1439970"/>
            <a:ext cx="5750561" cy="1731209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3" name="正方形/長方形 2"/>
          <p:cNvSpPr/>
          <p:nvPr/>
        </p:nvSpPr>
        <p:spPr>
          <a:xfrm>
            <a:off x="3266837" y="1486389"/>
            <a:ext cx="20665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8125" indent="-238125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まちづくり</a:t>
            </a:r>
            <a:r>
              <a:rPr lang="ja-JP" altLang="en-US" sz="1600" b="1" u="sng" dirty="0" smtClean="0">
                <a:latin typeface="Tahoma" pitchFamily="34" charset="0"/>
              </a:rPr>
              <a:t>の目標</a:t>
            </a:r>
            <a:endParaRPr lang="ja-JP" altLang="en-US" sz="1600" b="1" u="sng" dirty="0">
              <a:latin typeface="Tahoma" pitchFamily="34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266837" y="3285998"/>
            <a:ext cx="32976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8125" indent="-238125">
              <a:spcBef>
                <a:spcPct val="5000"/>
              </a:spcBef>
              <a:buFont typeface="Wingdings" pitchFamily="2" charset="2"/>
              <a:buChar char="n"/>
              <a:defRPr/>
            </a:pPr>
            <a:r>
              <a:rPr lang="ja-JP" altLang="en-US" sz="1600" b="1" u="sng" dirty="0" smtClean="0">
                <a:latin typeface="Tahoma" pitchFamily="34" charset="0"/>
              </a:rPr>
              <a:t>目標を実現するための取組予定</a:t>
            </a:r>
            <a:endParaRPr lang="en-US" altLang="ja-JP" sz="1600" b="1" u="sng" dirty="0" smtClean="0">
              <a:latin typeface="Tahoma" pitchFamily="34" charset="0"/>
            </a:endParaRPr>
          </a:p>
        </p:txBody>
      </p:sp>
      <p:sp>
        <p:nvSpPr>
          <p:cNvPr id="27" name="テキスト ボックス 33"/>
          <p:cNvSpPr txBox="1">
            <a:spLocks noChangeArrowheads="1"/>
          </p:cNvSpPr>
          <p:nvPr/>
        </p:nvSpPr>
        <p:spPr bwMode="auto">
          <a:xfrm>
            <a:off x="4499317" y="2253093"/>
            <a:ext cx="3214688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>
                <a:solidFill>
                  <a:srgbClr val="FF0000"/>
                </a:solidFill>
              </a:rPr>
              <a:t>まちづくりの目標を図等を用いて説明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140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120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Tahoma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23</cp:revision>
  <dcterms:created xsi:type="dcterms:W3CDTF">2019-12-02T02:47:38Z</dcterms:created>
  <dcterms:modified xsi:type="dcterms:W3CDTF">2023-03-07T09:01:42Z</dcterms:modified>
</cp:coreProperties>
</file>