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3"/>
  </p:notesMasterIdLst>
  <p:handoutMasterIdLst>
    <p:handoutMasterId r:id="rId4"/>
  </p:handoutMasterIdLst>
  <p:sldIdLst>
    <p:sldId id="554" r:id="rId2"/>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全体" id="{38083761-90DB-4DED-AFB4-0D460ADFFEF5}">
          <p14:sldIdLst>
            <p14:sldId id="55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guide id="3" orient="horz" pos="1434">
          <p15:clr>
            <a:srgbClr val="A4A3A4"/>
          </p15:clr>
        </p15:guide>
        <p15:guide id="4" orient="horz" pos="391">
          <p15:clr>
            <a:srgbClr val="A4A3A4"/>
          </p15:clr>
        </p15:guide>
        <p15:guide id="5" orient="horz" pos="935">
          <p15:clr>
            <a:srgbClr val="A4A3A4"/>
          </p15:clr>
        </p15:guide>
        <p15:guide id="6" orient="horz" pos="3884">
          <p15:clr>
            <a:srgbClr val="A4A3A4"/>
          </p15:clr>
        </p15:guide>
        <p15:guide id="7" pos="68">
          <p15:clr>
            <a:srgbClr val="A4A3A4"/>
          </p15:clr>
        </p15:guide>
        <p15:guide id="8" pos="5692">
          <p15:clr>
            <a:srgbClr val="A4A3A4"/>
          </p15:clr>
        </p15:guide>
        <p15:guide id="9" pos="2018">
          <p15:clr>
            <a:srgbClr val="A4A3A4"/>
          </p15:clr>
        </p15:guide>
        <p15:guide id="10" orient="horz" pos="527">
          <p15:clr>
            <a:srgbClr val="A4A3A4"/>
          </p15:clr>
        </p15:guide>
        <p15:guide id="11" orient="horz" pos="4319">
          <p15:clr>
            <a:srgbClr val="A4A3A4"/>
          </p15:clr>
        </p15:guide>
        <p15:guide id="12" pos="6239">
          <p15:clr>
            <a:srgbClr val="A4A3A4"/>
          </p15:clr>
        </p15:guide>
      </p15:sldGuideLst>
    </p:ext>
    <p:ext uri="{2D200454-40CA-4A62-9FC3-DE9A4176ACB9}">
      <p15:notesGuideLst xmlns:p15="http://schemas.microsoft.com/office/powerpoint/2012/main">
        <p15:guide id="1" orient="horz" pos="2970" userDrawn="1">
          <p15:clr>
            <a:srgbClr val="A4A3A4"/>
          </p15:clr>
        </p15:guide>
        <p15:guide id="2" pos="2068" userDrawn="1">
          <p15:clr>
            <a:srgbClr val="A4A3A4"/>
          </p15:clr>
        </p15:guide>
        <p15:guide id="3" orient="horz" pos="2035" userDrawn="1">
          <p15:clr>
            <a:srgbClr val="A4A3A4"/>
          </p15:clr>
        </p15:guide>
        <p15:guide id="4" pos="3024" userDrawn="1">
          <p15:clr>
            <a:srgbClr val="A4A3A4"/>
          </p15:clr>
        </p15:guide>
        <p15:guide id="5" orient="horz" pos="2999" userDrawn="1">
          <p15:clr>
            <a:srgbClr val="A4A3A4"/>
          </p15:clr>
        </p15:guide>
        <p15:guide id="6" orient="horz" pos="2057" userDrawn="1">
          <p15:clr>
            <a:srgbClr val="A4A3A4"/>
          </p15:clr>
        </p15:guide>
        <p15:guide id="7" pos="2082" userDrawn="1">
          <p15:clr>
            <a:srgbClr val="A4A3A4"/>
          </p15:clr>
        </p15:guide>
        <p15:guide id="8" pos="3044" userDrawn="1">
          <p15:clr>
            <a:srgbClr val="A4A3A4"/>
          </p15:clr>
        </p15:guide>
        <p15:guide id="9" orient="horz" pos="3031" userDrawn="1">
          <p15:clr>
            <a:srgbClr val="A4A3A4"/>
          </p15:clr>
        </p15:guide>
        <p15:guide id="10" orient="horz" pos="2079" userDrawn="1">
          <p15:clr>
            <a:srgbClr val="A4A3A4"/>
          </p15:clr>
        </p15:guide>
        <p15:guide id="11" pos="2096" userDrawn="1">
          <p15:clr>
            <a:srgbClr val="A4A3A4"/>
          </p15:clr>
        </p15:guide>
        <p15:guide id="12" pos="3066" userDrawn="1">
          <p15:clr>
            <a:srgbClr val="A4A3A4"/>
          </p15:clr>
        </p15:guide>
        <p15:guide id="13" orient="horz" pos="3063" userDrawn="1">
          <p15:clr>
            <a:srgbClr val="A4A3A4"/>
          </p15:clr>
        </p15:guide>
        <p15:guide id="14" orient="horz" pos="2100" userDrawn="1">
          <p15:clr>
            <a:srgbClr val="A4A3A4"/>
          </p15:clr>
        </p15:guide>
        <p15:guide id="15" pos="2112" userDrawn="1">
          <p15:clr>
            <a:srgbClr val="A4A3A4"/>
          </p15:clr>
        </p15:guide>
        <p15:guide id="16" pos="3087" userDrawn="1">
          <p15:clr>
            <a:srgbClr val="A4A3A4"/>
          </p15:clr>
        </p15:guide>
        <p15:guide id="17" orient="horz" pos="3000" userDrawn="1">
          <p15:clr>
            <a:srgbClr val="A4A3A4"/>
          </p15:clr>
        </p15:guide>
        <p15:guide id="18" orient="horz" pos="2058" userDrawn="1">
          <p15:clr>
            <a:srgbClr val="A4A3A4"/>
          </p15:clr>
        </p15:guide>
        <p15:guide id="19" orient="horz" pos="3032" userDrawn="1">
          <p15:clr>
            <a:srgbClr val="A4A3A4"/>
          </p15:clr>
        </p15:guide>
        <p15:guide id="20" orient="horz" pos="3094" userDrawn="1">
          <p15:clr>
            <a:srgbClr val="A4A3A4"/>
          </p15:clr>
        </p15:guide>
        <p15:guide id="21" orient="horz" pos="2122" userDrawn="1">
          <p15:clr>
            <a:srgbClr val="A4A3A4"/>
          </p15:clr>
        </p15:guide>
        <p15:guide id="22" pos="2083" userDrawn="1">
          <p15:clr>
            <a:srgbClr val="A4A3A4"/>
          </p15:clr>
        </p15:guide>
        <p15:guide id="23" pos="3046" userDrawn="1">
          <p15:clr>
            <a:srgbClr val="A4A3A4"/>
          </p15:clr>
        </p15:guide>
        <p15:guide id="24" pos="2097" userDrawn="1">
          <p15:clr>
            <a:srgbClr val="A4A3A4"/>
          </p15:clr>
        </p15:guide>
        <p15:guide id="25" pos="3068" userDrawn="1">
          <p15:clr>
            <a:srgbClr val="A4A3A4"/>
          </p15:clr>
        </p15:guide>
        <p15:guide id="27" pos="3089" userDrawn="1">
          <p15:clr>
            <a:srgbClr val="A4A3A4"/>
          </p15:clr>
        </p15:guide>
        <p15:guide id="28" pos="2127" userDrawn="1">
          <p15:clr>
            <a:srgbClr val="A4A3A4"/>
          </p15:clr>
        </p15:guide>
        <p15:guide id="29" pos="3110" userDrawn="1">
          <p15:clr>
            <a:srgbClr val="A4A3A4"/>
          </p15:clr>
        </p15:guide>
        <p15:guide id="30" orient="horz" pos="2078" userDrawn="1">
          <p15:clr>
            <a:srgbClr val="A4A3A4"/>
          </p15:clr>
        </p15:guide>
        <p15:guide id="31" orient="horz" pos="3062" userDrawn="1">
          <p15:clr>
            <a:srgbClr val="A4A3A4"/>
          </p15:clr>
        </p15:guide>
        <p15:guide id="32" orient="horz" pos="3127" userDrawn="1">
          <p15:clr>
            <a:srgbClr val="A4A3A4"/>
          </p15:clr>
        </p15:guide>
        <p15:guide id="33" orient="horz" pos="2145" userDrawn="1">
          <p15:clr>
            <a:srgbClr val="A4A3A4"/>
          </p15:clr>
        </p15:guide>
        <p15:guide id="34" pos="3045" userDrawn="1">
          <p15:clr>
            <a:srgbClr val="A4A3A4"/>
          </p15:clr>
        </p15:guide>
        <p15:guide id="35" pos="2111" userDrawn="1">
          <p15:clr>
            <a:srgbClr val="A4A3A4"/>
          </p15:clr>
        </p15:guide>
        <p15:guide id="36" pos="2126" userDrawn="1">
          <p15:clr>
            <a:srgbClr val="A4A3A4"/>
          </p15:clr>
        </p15:guide>
        <p15:guide id="37" pos="3108" userDrawn="1">
          <p15:clr>
            <a:srgbClr val="A4A3A4"/>
          </p15:clr>
        </p15:guide>
        <p15:guide id="38" pos="2142" userDrawn="1">
          <p15:clr>
            <a:srgbClr val="A4A3A4"/>
          </p15:clr>
        </p15:guide>
        <p15:guide id="39" pos="313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amamoto" initials="t" lastIdx="1" clrIdx="0">
    <p:extLst>
      <p:ext uri="{19B8F6BF-5375-455C-9EA6-DF929625EA0E}">
        <p15:presenceInfo xmlns:p15="http://schemas.microsoft.com/office/powerpoint/2012/main" userId="tyamamot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E2E8"/>
    <a:srgbClr val="92D050"/>
    <a:srgbClr val="0070C0"/>
    <a:srgbClr val="F69767"/>
    <a:srgbClr val="FCEED8"/>
    <a:srgbClr val="FF7C80"/>
    <a:srgbClr val="FF6699"/>
    <a:srgbClr val="000000"/>
    <a:srgbClr val="FF8000"/>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315" autoAdjust="0"/>
    <p:restoredTop sz="93689" autoAdjust="0"/>
  </p:normalViewPr>
  <p:slideViewPr>
    <p:cSldViewPr>
      <p:cViewPr varScale="1">
        <p:scale>
          <a:sx n="83" d="100"/>
          <a:sy n="83" d="100"/>
        </p:scale>
        <p:origin x="1632" y="72"/>
      </p:cViewPr>
      <p:guideLst>
        <p:guide orient="horz" pos="2160"/>
        <p:guide pos="2880"/>
        <p:guide orient="horz" pos="1434"/>
        <p:guide orient="horz" pos="391"/>
        <p:guide orient="horz" pos="935"/>
        <p:guide orient="horz" pos="3884"/>
        <p:guide pos="68"/>
        <p:guide pos="5692"/>
        <p:guide pos="2018"/>
        <p:guide orient="horz" pos="527"/>
        <p:guide orient="horz" pos="4319"/>
        <p:guide pos="6239"/>
      </p:guideLst>
    </p:cSldViewPr>
  </p:slideViewPr>
  <p:outlineViewPr>
    <p:cViewPr>
      <p:scale>
        <a:sx n="33" d="100"/>
        <a:sy n="33" d="100"/>
      </p:scale>
      <p:origin x="24" y="0"/>
    </p:cViewPr>
  </p:outlineViewPr>
  <p:notesTextViewPr>
    <p:cViewPr>
      <p:scale>
        <a:sx n="75" d="100"/>
        <a:sy n="75" d="100"/>
      </p:scale>
      <p:origin x="0" y="0"/>
    </p:cViewPr>
  </p:notesTextViewPr>
  <p:sorterViewPr>
    <p:cViewPr varScale="1">
      <p:scale>
        <a:sx n="1" d="1"/>
        <a:sy n="1" d="1"/>
      </p:scale>
      <p:origin x="0" y="0"/>
    </p:cViewPr>
  </p:sorterViewPr>
  <p:notesViewPr>
    <p:cSldViewPr>
      <p:cViewPr>
        <p:scale>
          <a:sx n="100" d="100"/>
          <a:sy n="100" d="100"/>
        </p:scale>
        <p:origin x="-1363" y="-24"/>
      </p:cViewPr>
      <p:guideLst>
        <p:guide orient="horz" pos="2970"/>
        <p:guide pos="2068"/>
        <p:guide orient="horz" pos="2035"/>
        <p:guide pos="3024"/>
        <p:guide orient="horz" pos="2999"/>
        <p:guide orient="horz" pos="2057"/>
        <p:guide pos="2082"/>
        <p:guide pos="3044"/>
        <p:guide orient="horz" pos="3031"/>
        <p:guide orient="horz" pos="2079"/>
        <p:guide pos="2096"/>
        <p:guide pos="3066"/>
        <p:guide orient="horz" pos="3063"/>
        <p:guide orient="horz" pos="2100"/>
        <p:guide pos="2112"/>
        <p:guide pos="3087"/>
        <p:guide orient="horz" pos="3000"/>
        <p:guide orient="horz" pos="2058"/>
        <p:guide orient="horz" pos="3032"/>
        <p:guide orient="horz" pos="3094"/>
        <p:guide orient="horz" pos="2122"/>
        <p:guide pos="2083"/>
        <p:guide pos="3046"/>
        <p:guide pos="2097"/>
        <p:guide pos="3068"/>
        <p:guide pos="3089"/>
        <p:guide pos="2127"/>
        <p:guide pos="3110"/>
        <p:guide orient="horz" pos="2078"/>
        <p:guide orient="horz" pos="3062"/>
        <p:guide orient="horz" pos="3127"/>
        <p:guide orient="horz" pos="2145"/>
        <p:guide pos="3045"/>
        <p:guide pos="2111"/>
        <p:guide pos="2126"/>
        <p:guide pos="3108"/>
        <p:guide pos="2142"/>
        <p:guide pos="313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8" y="24"/>
            <a:ext cx="4308130" cy="340743"/>
          </a:xfrm>
          <a:prstGeom prst="rect">
            <a:avLst/>
          </a:prstGeom>
        </p:spPr>
        <p:txBody>
          <a:bodyPr vert="horz" lIns="91107" tIns="45552" rIns="91107" bIns="45552"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5628916" y="24"/>
            <a:ext cx="4308130" cy="340743"/>
          </a:xfrm>
          <a:prstGeom prst="rect">
            <a:avLst/>
          </a:prstGeom>
        </p:spPr>
        <p:txBody>
          <a:bodyPr vert="horz" lIns="91107" tIns="45552" rIns="91107" bIns="45552" rtlCol="0"/>
          <a:lstStyle>
            <a:lvl1pPr algn="r">
              <a:defRPr sz="1200"/>
            </a:lvl1pPr>
          </a:lstStyle>
          <a:p>
            <a:fld id="{57456797-9A80-4F43-B5FA-184B384A0D04}" type="datetime3">
              <a:rPr kumimoji="1" lang="ja-JP" altLang="en-US" smtClean="0"/>
              <a:t>令和3年1月18日</a:t>
            </a:fld>
            <a:endParaRPr kumimoji="1" lang="ja-JP" altLang="en-US" dirty="0"/>
          </a:p>
        </p:txBody>
      </p:sp>
      <p:sp>
        <p:nvSpPr>
          <p:cNvPr id="4" name="フッター プレースホルダー 3"/>
          <p:cNvSpPr>
            <a:spLocks noGrp="1"/>
          </p:cNvSpPr>
          <p:nvPr>
            <p:ph type="ftr" sz="quarter" idx="2"/>
          </p:nvPr>
        </p:nvSpPr>
        <p:spPr>
          <a:xfrm>
            <a:off x="28" y="6465396"/>
            <a:ext cx="4308130" cy="340742"/>
          </a:xfrm>
          <a:prstGeom prst="rect">
            <a:avLst/>
          </a:prstGeom>
        </p:spPr>
        <p:txBody>
          <a:bodyPr vert="horz" lIns="91107" tIns="45552" rIns="91107" bIns="45552"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5628916" y="6465396"/>
            <a:ext cx="4308130" cy="340742"/>
          </a:xfrm>
          <a:prstGeom prst="rect">
            <a:avLst/>
          </a:prstGeom>
        </p:spPr>
        <p:txBody>
          <a:bodyPr vert="horz" lIns="91107" tIns="45552" rIns="91107" bIns="45552" rtlCol="0" anchor="b"/>
          <a:lstStyle>
            <a:lvl1pPr algn="r">
              <a:defRPr sz="1200"/>
            </a:lvl1pPr>
          </a:lstStyle>
          <a:p>
            <a:fld id="{BF1D9E83-1BFF-4936-8085-00B291B2FE4F}" type="slidenum">
              <a:rPr kumimoji="1" lang="ja-JP" altLang="en-US" smtClean="0"/>
              <a:t>‹#›</a:t>
            </a:fld>
            <a:endParaRPr kumimoji="1" lang="ja-JP" altLang="en-US" dirty="0"/>
          </a:p>
        </p:txBody>
      </p:sp>
    </p:spTree>
    <p:extLst>
      <p:ext uri="{BB962C8B-B14F-4D97-AF65-F5344CB8AC3E}">
        <p14:creationId xmlns:p14="http://schemas.microsoft.com/office/powerpoint/2010/main" val="26685125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9" y="30"/>
            <a:ext cx="4307742" cy="340306"/>
          </a:xfrm>
          <a:prstGeom prst="rect">
            <a:avLst/>
          </a:prstGeom>
        </p:spPr>
        <p:txBody>
          <a:bodyPr vert="horz" lIns="90874" tIns="45434" rIns="90874" bIns="45434"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5629343" y="30"/>
            <a:ext cx="4307742" cy="340306"/>
          </a:xfrm>
          <a:prstGeom prst="rect">
            <a:avLst/>
          </a:prstGeom>
        </p:spPr>
        <p:txBody>
          <a:bodyPr vert="horz" lIns="90874" tIns="45434" rIns="90874" bIns="45434" rtlCol="0"/>
          <a:lstStyle>
            <a:lvl1pPr algn="r">
              <a:defRPr sz="1200"/>
            </a:lvl1pPr>
          </a:lstStyle>
          <a:p>
            <a:fld id="{5B470517-B626-4A5A-B4AD-B2C3C0DB4B85}" type="datetime3">
              <a:rPr kumimoji="1" lang="ja-JP" altLang="en-US" smtClean="0"/>
              <a:t>令和3年1月18日</a:t>
            </a:fld>
            <a:endParaRPr kumimoji="1" lang="ja-JP" altLang="en-US" dirty="0"/>
          </a:p>
        </p:txBody>
      </p:sp>
      <p:sp>
        <p:nvSpPr>
          <p:cNvPr id="4" name="スライド イメージ プレースホルダー 3"/>
          <p:cNvSpPr>
            <a:spLocks noGrp="1" noRot="1" noChangeAspect="1"/>
          </p:cNvSpPr>
          <p:nvPr>
            <p:ph type="sldImg" idx="2"/>
          </p:nvPr>
        </p:nvSpPr>
        <p:spPr>
          <a:xfrm>
            <a:off x="1620838" y="31750"/>
            <a:ext cx="6697662" cy="4638675"/>
          </a:xfrm>
          <a:prstGeom prst="rect">
            <a:avLst/>
          </a:prstGeom>
          <a:noFill/>
          <a:ln w="12700">
            <a:solidFill>
              <a:prstClr val="black"/>
            </a:solidFill>
          </a:ln>
        </p:spPr>
        <p:txBody>
          <a:bodyPr vert="horz" lIns="90874" tIns="45434" rIns="90874" bIns="45434" rtlCol="0" anchor="ctr"/>
          <a:lstStyle/>
          <a:p>
            <a:endParaRPr lang="ja-JP" altLang="en-US" dirty="0"/>
          </a:p>
        </p:txBody>
      </p:sp>
      <p:sp>
        <p:nvSpPr>
          <p:cNvPr id="5" name="ノート プレースホルダー 4"/>
          <p:cNvSpPr>
            <a:spLocks noGrp="1"/>
          </p:cNvSpPr>
          <p:nvPr>
            <p:ph type="body" sz="quarter" idx="3"/>
          </p:nvPr>
        </p:nvSpPr>
        <p:spPr>
          <a:xfrm>
            <a:off x="13" y="4843765"/>
            <a:ext cx="9939338" cy="1666776"/>
          </a:xfrm>
          <a:prstGeom prst="rect">
            <a:avLst/>
          </a:prstGeom>
        </p:spPr>
        <p:txBody>
          <a:bodyPr vert="horz" lIns="90874" tIns="45434" rIns="90874" bIns="45434" rtlCol="0"/>
          <a:lstStyle/>
          <a:p>
            <a:pPr lvl="0"/>
            <a:r>
              <a:rPr kumimoji="1" lang="ja-JP" altLang="en-US" dirty="0"/>
              <a:t>マスター テキストの書式設定</a:t>
            </a:r>
          </a:p>
          <a:p>
            <a:pPr lvl="1"/>
            <a:r>
              <a:rPr kumimoji="1" lang="ja-JP" altLang="en-US" dirty="0"/>
              <a:t>第 </a:t>
            </a:r>
            <a:r>
              <a:rPr kumimoji="1" lang="en-US" altLang="ja-JP"/>
              <a:t>2 </a:t>
            </a:r>
            <a:r>
              <a:rPr kumimoji="1" lang="ja-JP" altLang="en-US"/>
              <a:t>レベル</a:t>
            </a:r>
            <a:endParaRPr kumimoji="1" lang="ja-JP" altLang="en-US" dirty="0"/>
          </a:p>
        </p:txBody>
      </p:sp>
      <p:sp>
        <p:nvSpPr>
          <p:cNvPr id="6" name="フッター プレースホルダー 5"/>
          <p:cNvSpPr>
            <a:spLocks noGrp="1"/>
          </p:cNvSpPr>
          <p:nvPr>
            <p:ph type="ftr" sz="quarter" idx="4"/>
          </p:nvPr>
        </p:nvSpPr>
        <p:spPr>
          <a:xfrm>
            <a:off x="49" y="6465826"/>
            <a:ext cx="4307742" cy="340305"/>
          </a:xfrm>
          <a:prstGeom prst="rect">
            <a:avLst/>
          </a:prstGeom>
        </p:spPr>
        <p:txBody>
          <a:bodyPr vert="horz" lIns="90874" tIns="45434" rIns="90874" bIns="45434" rtlCol="0" anchor="b"/>
          <a:lstStyle>
            <a:lvl1pPr algn="l">
              <a:defRPr sz="1200"/>
            </a:lvl1pPr>
          </a:lstStyle>
          <a:p>
            <a:endParaRPr kumimoji="1" lang="ja-JP" altLang="en-US" dirty="0"/>
          </a:p>
        </p:txBody>
      </p:sp>
      <p:sp>
        <p:nvSpPr>
          <p:cNvPr id="8" name="スライド番号プレースホルダー 6"/>
          <p:cNvSpPr txBox="1">
            <a:spLocks/>
          </p:cNvSpPr>
          <p:nvPr/>
        </p:nvSpPr>
        <p:spPr>
          <a:xfrm>
            <a:off x="4910870" y="6494954"/>
            <a:ext cx="405686" cy="312260"/>
          </a:xfrm>
          <a:prstGeom prst="rect">
            <a:avLst/>
          </a:prstGeom>
        </p:spPr>
        <p:txBody>
          <a:bodyPr vert="horz" wrap="none" lIns="90874" tIns="45434" rIns="90874" bIns="45434" rtlCol="0" anchor="b">
            <a:spAutoFit/>
          </a:bodyPr>
          <a:lstStyle>
            <a:defPPr>
              <a:defRPr lang="ja-JP"/>
            </a:defPPr>
            <a:lvl1pPr marL="0" algn="r"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001A71B8-2ADE-4ADA-8784-CAF12FD9CD25}" type="slidenum">
              <a:rPr lang="ja-JP" altLang="en-US" sz="1400" smtClean="0"/>
              <a:pPr/>
              <a:t>‹#›</a:t>
            </a:fld>
            <a:endParaRPr lang="ja-JP" altLang="en-US" dirty="0"/>
          </a:p>
        </p:txBody>
      </p:sp>
    </p:spTree>
    <p:extLst>
      <p:ext uri="{BB962C8B-B14F-4D97-AF65-F5344CB8AC3E}">
        <p14:creationId xmlns:p14="http://schemas.microsoft.com/office/powerpoint/2010/main" val="1139901398"/>
      </p:ext>
    </p:extLst>
  </p:cSld>
  <p:clrMap bg1="lt1" tx1="dk1" bg2="lt2" tx2="dk2" accent1="accent1" accent2="accent2" accent3="accent3" accent4="accent4" accent5="accent5" accent6="accent6" hlink="hlink" folHlink="folHlink"/>
  <p:hf hdr="0" ftr="0"/>
  <p:notesStyle>
    <a:lvl1pPr marL="171450" indent="-171450" algn="l" defTabSz="914400" rtl="0" eaLnBrk="1" latinLnBrk="0" hangingPunct="1">
      <a:lnSpc>
        <a:spcPct val="120000"/>
      </a:lnSpc>
      <a:buFont typeface="Arial" panose="020B0604020202020204" pitchFamily="34" charset="0"/>
      <a:buChar char="•"/>
      <a:defRPr kumimoji="1" sz="1200" kern="1200">
        <a:solidFill>
          <a:schemeClr val="tx1"/>
        </a:solidFill>
        <a:latin typeface="+mn-ea"/>
        <a:ea typeface="+mn-ea"/>
        <a:cs typeface="+mn-cs"/>
      </a:defRPr>
    </a:lvl1pPr>
    <a:lvl2pPr marL="628650" indent="-171450" algn="l" defTabSz="914400" rtl="0" eaLnBrk="1" latinLnBrk="0" hangingPunct="1">
      <a:lnSpc>
        <a:spcPct val="120000"/>
      </a:lnSpc>
      <a:buFont typeface="Wingdings" panose="05000000000000000000" pitchFamily="2" charset="2"/>
      <a:buChar char="Ø"/>
      <a:defRPr kumimoji="1" sz="1200" kern="1200">
        <a:solidFill>
          <a:schemeClr val="tx1"/>
        </a:solidFill>
        <a:latin typeface="+mn-ea"/>
        <a:ea typeface="+mn-ea"/>
        <a:cs typeface="+mn-cs"/>
      </a:defRPr>
    </a:lvl2pPr>
    <a:lvl3pPr marL="914400" algn="l" defTabSz="914400" rtl="0" eaLnBrk="1" latinLnBrk="0" hangingPunct="1">
      <a:defRPr kumimoji="1" sz="1100" kern="1200">
        <a:solidFill>
          <a:schemeClr val="tx1"/>
        </a:solidFill>
        <a:latin typeface="+mn-lt"/>
        <a:ea typeface="+mn-ea"/>
        <a:cs typeface="+mn-cs"/>
      </a:defRPr>
    </a:lvl3pPr>
    <a:lvl4pPr marL="1371600" algn="l" defTabSz="914400" rtl="0" eaLnBrk="1" latinLnBrk="0" hangingPunct="1">
      <a:defRPr kumimoji="1" sz="1100" kern="1200">
        <a:solidFill>
          <a:schemeClr val="tx1"/>
        </a:solidFill>
        <a:latin typeface="+mn-lt"/>
        <a:ea typeface="+mn-ea"/>
        <a:cs typeface="+mn-cs"/>
      </a:defRPr>
    </a:lvl4pPr>
    <a:lvl5pPr marL="1828800" algn="l" defTabSz="914400" rtl="0" eaLnBrk="1" latinLnBrk="0" hangingPunct="1">
      <a:defRPr kumimoji="1" sz="11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marL="0" indent="0">
              <a:buNone/>
            </a:pPr>
            <a:endParaRPr lang="ja-JP" altLang="en-US" dirty="0"/>
          </a:p>
        </p:txBody>
      </p:sp>
      <p:sp>
        <p:nvSpPr>
          <p:cNvPr id="4" name="日付プレースホルダー 3"/>
          <p:cNvSpPr>
            <a:spLocks noGrp="1"/>
          </p:cNvSpPr>
          <p:nvPr>
            <p:ph type="dt" idx="10"/>
          </p:nvPr>
        </p:nvSpPr>
        <p:spPr/>
        <p:txBody>
          <a:bodyPr/>
          <a:lstStyle/>
          <a:p>
            <a:fld id="{7264FC2E-9C2E-41F4-B19B-942460E3D4C2}" type="datetime3">
              <a:rPr lang="ja-JP" altLang="en-US" smtClean="0"/>
              <a:t>令和3年1月18日</a:t>
            </a:fld>
            <a:endParaRPr lang="ja-JP" altLang="en-US" dirty="0"/>
          </a:p>
        </p:txBody>
      </p:sp>
      <p:sp>
        <p:nvSpPr>
          <p:cNvPr id="7" name="スライド イメージ プレースホルダー 6"/>
          <p:cNvSpPr>
            <a:spLocks noGrp="1" noRot="1" noChangeAspect="1"/>
          </p:cNvSpPr>
          <p:nvPr>
            <p:ph type="sldImg"/>
          </p:nvPr>
        </p:nvSpPr>
        <p:spPr>
          <a:xfrm>
            <a:off x="1620838" y="31750"/>
            <a:ext cx="6697662" cy="4638675"/>
          </a:xfrm>
        </p:spPr>
      </p:sp>
    </p:spTree>
    <p:extLst>
      <p:ext uri="{BB962C8B-B14F-4D97-AF65-F5344CB8AC3E}">
        <p14:creationId xmlns:p14="http://schemas.microsoft.com/office/powerpoint/2010/main" val="1906317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8" name="正方形/長方形 7"/>
          <p:cNvSpPr/>
          <p:nvPr userDrawn="1"/>
        </p:nvSpPr>
        <p:spPr>
          <a:xfrm>
            <a:off x="1" y="2636912"/>
            <a:ext cx="9906000" cy="1080120"/>
          </a:xfrm>
          <a:prstGeom prst="rect">
            <a:avLst/>
          </a:prstGeom>
          <a:solidFill>
            <a:schemeClr val="accent6">
              <a:lumMod val="20000"/>
              <a:lumOff val="80000"/>
            </a:schemeClr>
          </a:solidFill>
          <a:ln w="6350">
            <a:noFill/>
            <a:prstDash val="solid"/>
            <a:headEnd type="none"/>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ctrTitle"/>
          </p:nvPr>
        </p:nvSpPr>
        <p:spPr>
          <a:xfrm>
            <a:off x="0" y="2603163"/>
            <a:ext cx="9906000" cy="524553"/>
          </a:xfrm>
          <a:noFill/>
        </p:spPr>
        <p:txBody>
          <a:bodyPr/>
          <a:lstStyle>
            <a:lvl1pPr>
              <a:defRPr>
                <a:solidFill>
                  <a:schemeClr val="accent6"/>
                </a:solidFill>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7" name="スライド番号プレースホルダー 6">
            <a:extLst>
              <a:ext uri="{FF2B5EF4-FFF2-40B4-BE49-F238E27FC236}">
                <a16:creationId xmlns:a16="http://schemas.microsoft.com/office/drawing/2014/main" id="{70C4BE6E-C358-4A23-897F-34D811F30D9D}"/>
              </a:ext>
            </a:extLst>
          </p:cNvPr>
          <p:cNvSpPr>
            <a:spLocks noGrp="1"/>
          </p:cNvSpPr>
          <p:nvPr>
            <p:ph type="sldNum" sz="quarter" idx="4"/>
          </p:nvPr>
        </p:nvSpPr>
        <p:spPr>
          <a:xfrm>
            <a:off x="9603077" y="6621651"/>
            <a:ext cx="258084" cy="184666"/>
          </a:xfrm>
          <a:prstGeom prst="rect">
            <a:avLst/>
          </a:prstGeom>
        </p:spPr>
        <p:txBody>
          <a:bodyPr vert="horz" wrap="none" lIns="0" tIns="0" rIns="0" bIns="0" rtlCol="0" anchor="ctr">
            <a:normAutofit/>
          </a:bodyPr>
          <a:lstStyle>
            <a:lvl1pPr>
              <a:defRPr lang="ja-JP" altLang="en-US" sz="1200" smtClean="0"/>
            </a:lvl1pPr>
          </a:lstStyle>
          <a:p>
            <a:pPr algn="ctr"/>
            <a:fld id="{426F8F66-E934-4515-B836-443B7960ED4E}" type="slidenum">
              <a:rPr lang="en-US" altLang="ja-JP" smtClean="0"/>
              <a:pPr algn="ctr"/>
              <a:t>‹#›</a:t>
            </a:fld>
            <a:endParaRPr lang="en-US" altLang="ja-JP" dirty="0"/>
          </a:p>
        </p:txBody>
      </p:sp>
    </p:spTree>
    <p:extLst>
      <p:ext uri="{BB962C8B-B14F-4D97-AF65-F5344CB8AC3E}">
        <p14:creationId xmlns:p14="http://schemas.microsoft.com/office/powerpoint/2010/main" val="3166760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70209" y="6354325"/>
            <a:ext cx="2311400" cy="365125"/>
          </a:xfrm>
        </p:spPr>
        <p:txBody>
          <a:bodyPr/>
          <a:lstStyle>
            <a:lvl1pPr>
              <a:defRPr>
                <a:solidFill>
                  <a:srgbClr val="FF0000"/>
                </a:solidFill>
              </a:defRPr>
            </a:lvl1pPr>
          </a:lstStyle>
          <a:p>
            <a:fld id="{E0058959-47BD-4791-8648-C84E37D40AB1}" type="datetime1">
              <a:rPr lang="ja-JP" altLang="en-US" smtClean="0"/>
              <a:t>2021/1/18</a:t>
            </a:fld>
            <a:endParaRPr lang="ja-JP" altLang="en-US" dirty="0"/>
          </a:p>
        </p:txBody>
      </p:sp>
      <p:sp>
        <p:nvSpPr>
          <p:cNvPr id="8" name="正方形/長方形 7"/>
          <p:cNvSpPr/>
          <p:nvPr userDrawn="1"/>
        </p:nvSpPr>
        <p:spPr>
          <a:xfrm>
            <a:off x="2534731" y="3429000"/>
            <a:ext cx="7371269" cy="288032"/>
          </a:xfrm>
          <a:prstGeom prst="rect">
            <a:avLst/>
          </a:prstGeom>
          <a:solidFill>
            <a:schemeClr val="accent6">
              <a:lumMod val="20000"/>
              <a:lumOff val="80000"/>
            </a:schemeClr>
          </a:solidFill>
          <a:ln w="6350">
            <a:noFill/>
            <a:prstDash val="solid"/>
            <a:headEnd type="none"/>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スライド番号プレースホルダー 6"/>
          <p:cNvSpPr>
            <a:spLocks noGrp="1"/>
          </p:cNvSpPr>
          <p:nvPr>
            <p:ph type="sldNum" sz="quarter" idx="4"/>
          </p:nvPr>
        </p:nvSpPr>
        <p:spPr>
          <a:xfrm>
            <a:off x="9603077" y="6621651"/>
            <a:ext cx="258084" cy="184666"/>
          </a:xfrm>
          <a:prstGeom prst="rect">
            <a:avLst/>
          </a:prstGeom>
        </p:spPr>
        <p:txBody>
          <a:bodyPr vert="horz" wrap="none" lIns="0" tIns="0" rIns="0" bIns="0" rtlCol="0" anchor="ctr">
            <a:normAutofit/>
          </a:bodyPr>
          <a:lstStyle>
            <a:lvl1pPr>
              <a:defRPr lang="ja-JP" altLang="en-US" sz="1200" smtClean="0"/>
            </a:lvl1pPr>
          </a:lstStyle>
          <a:p>
            <a:pPr algn="ctr"/>
            <a:fld id="{426F8F66-E934-4515-B836-443B7960ED4E}" type="slidenum">
              <a:rPr lang="en-US" altLang="ja-JP" smtClean="0"/>
              <a:pPr algn="ctr"/>
              <a:t>‹#›</a:t>
            </a:fld>
            <a:endParaRPr lang="en-US" altLang="ja-JP" dirty="0"/>
          </a:p>
        </p:txBody>
      </p:sp>
      <p:sp>
        <p:nvSpPr>
          <p:cNvPr id="2" name="タイトル 1"/>
          <p:cNvSpPr>
            <a:spLocks noGrp="1"/>
          </p:cNvSpPr>
          <p:nvPr>
            <p:ph type="ctrTitle"/>
          </p:nvPr>
        </p:nvSpPr>
        <p:spPr>
          <a:xfrm>
            <a:off x="2534731" y="3131862"/>
            <a:ext cx="6378710" cy="586108"/>
          </a:xfrm>
          <a:noFill/>
        </p:spPr>
        <p:txBody>
          <a:bodyPr/>
          <a:lstStyle>
            <a:lvl1pPr>
              <a:defRPr sz="2800">
                <a:solidFill>
                  <a:schemeClr val="accent6"/>
                </a:solidFill>
              </a:defRPr>
            </a:lvl1pPr>
          </a:lstStyle>
          <a:p>
            <a:r>
              <a:rPr kumimoji="1" lang="ja-JP" altLang="en-US" dirty="0"/>
              <a:t>マスター タイトルの書式設定</a:t>
            </a:r>
          </a:p>
        </p:txBody>
      </p:sp>
    </p:spTree>
    <p:extLst>
      <p:ext uri="{BB962C8B-B14F-4D97-AF65-F5344CB8AC3E}">
        <p14:creationId xmlns:p14="http://schemas.microsoft.com/office/powerpoint/2010/main" val="3113811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solidFill>
            <a:schemeClr val="accent6">
              <a:lumMod val="20000"/>
              <a:lumOff val="80000"/>
            </a:schemeClr>
          </a:solidFill>
        </p:spPr>
        <p:txBody>
          <a:bodyPr/>
          <a:lstStyle>
            <a:lvl1pPr>
              <a:defRPr>
                <a:solidFill>
                  <a:schemeClr val="accent6"/>
                </a:solidFill>
              </a:defRPr>
            </a:lvl1pPr>
          </a:lstStyle>
          <a:p>
            <a:r>
              <a:rPr kumimoji="1" lang="ja-JP" altLang="en-US"/>
              <a:t>マスター タイトルの書式設定</a:t>
            </a:r>
          </a:p>
        </p:txBody>
      </p:sp>
      <p:sp>
        <p:nvSpPr>
          <p:cNvPr id="10" name="コンテンツ プレースホルダー 9"/>
          <p:cNvSpPr>
            <a:spLocks noGrp="1"/>
          </p:cNvSpPr>
          <p:nvPr>
            <p:ph sz="quarter" idx="10"/>
          </p:nvPr>
        </p:nvSpPr>
        <p:spPr>
          <a:xfrm>
            <a:off x="0" y="692696"/>
            <a:ext cx="9906000" cy="2664296"/>
          </a:xfrm>
        </p:spPr>
        <p:txBody>
          <a:bodyPr/>
          <a:lstStyle>
            <a:lvl1pPr>
              <a:defRPr>
                <a:solidFill>
                  <a:schemeClr val="tx1">
                    <a:lumMod val="85000"/>
                    <a:lumOff val="15000"/>
                  </a:schemeClr>
                </a:solidFill>
              </a:defRPr>
            </a:lvl1pPr>
          </a:lstStyle>
          <a:p>
            <a:pPr lvl="0"/>
            <a:r>
              <a:rPr kumimoji="1" lang="ja-JP" altLang="en-US" dirty="0"/>
              <a:t>マスター テキストの書式設定</a:t>
            </a:r>
          </a:p>
        </p:txBody>
      </p:sp>
      <p:sp>
        <p:nvSpPr>
          <p:cNvPr id="7" name="スライド番号プレースホルダー 6">
            <a:extLst>
              <a:ext uri="{FF2B5EF4-FFF2-40B4-BE49-F238E27FC236}">
                <a16:creationId xmlns:a16="http://schemas.microsoft.com/office/drawing/2014/main" id="{4311BA29-182C-47A9-9971-43BBDBA89B21}"/>
              </a:ext>
            </a:extLst>
          </p:cNvPr>
          <p:cNvSpPr>
            <a:spLocks noGrp="1"/>
          </p:cNvSpPr>
          <p:nvPr>
            <p:ph type="sldNum" sz="quarter" idx="4"/>
          </p:nvPr>
        </p:nvSpPr>
        <p:spPr>
          <a:xfrm>
            <a:off x="9603077" y="6621651"/>
            <a:ext cx="258084" cy="184666"/>
          </a:xfrm>
          <a:prstGeom prst="rect">
            <a:avLst/>
          </a:prstGeom>
        </p:spPr>
        <p:txBody>
          <a:bodyPr vert="horz" wrap="none" lIns="0" tIns="0" rIns="0" bIns="0" rtlCol="0" anchor="ctr">
            <a:noAutofit/>
          </a:bodyPr>
          <a:lstStyle>
            <a:lvl1pPr>
              <a:defRPr lang="ja-JP" altLang="en-US" sz="1400" smtClean="0"/>
            </a:lvl1pPr>
          </a:lstStyle>
          <a:p>
            <a:pPr algn="ctr"/>
            <a:fld id="{426F8F66-E934-4515-B836-443B7960ED4E}" type="slidenum">
              <a:rPr lang="en-US" altLang="ja-JP" smtClean="0"/>
              <a:pPr algn="ctr"/>
              <a:t>‹#›</a:t>
            </a:fld>
            <a:endParaRPr lang="en-US" altLang="ja-JP" dirty="0"/>
          </a:p>
        </p:txBody>
      </p:sp>
    </p:spTree>
    <p:extLst>
      <p:ext uri="{BB962C8B-B14F-4D97-AF65-F5344CB8AC3E}">
        <p14:creationId xmlns:p14="http://schemas.microsoft.com/office/powerpoint/2010/main" val="14822543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625" y="1"/>
            <a:ext cx="9906000" cy="524553"/>
          </a:xfrm>
          <a:prstGeom prst="rect">
            <a:avLst/>
          </a:prstGeom>
          <a:solidFill>
            <a:schemeClr val="accent6">
              <a:lumMod val="20000"/>
              <a:lumOff val="80000"/>
            </a:schemeClr>
          </a:solidFill>
        </p:spPr>
        <p:txBody>
          <a:bodyPr vert="horz" wrap="square" lIns="91440" tIns="108000" rIns="91440" bIns="45720" rtlCol="0" anchor="ctr">
            <a:spAutoFit/>
          </a:bodyPr>
          <a:lstStyle/>
          <a:p>
            <a:pPr lvl="0"/>
            <a:r>
              <a:rPr kumimoji="1" lang="ja-JP" altLang="en-US" dirty="0"/>
              <a:t>マスター タイトルの書式設定</a:t>
            </a:r>
          </a:p>
        </p:txBody>
      </p:sp>
      <p:sp>
        <p:nvSpPr>
          <p:cNvPr id="3" name="テキスト プレースホルダー 2"/>
          <p:cNvSpPr>
            <a:spLocks noGrp="1"/>
          </p:cNvSpPr>
          <p:nvPr>
            <p:ph type="body" idx="1"/>
          </p:nvPr>
        </p:nvSpPr>
        <p:spPr>
          <a:xfrm>
            <a:off x="0" y="620689"/>
            <a:ext cx="9906000" cy="1728192"/>
          </a:xfrm>
          <a:prstGeom prst="rect">
            <a:avLst/>
          </a:prstGeom>
        </p:spPr>
        <p:txBody>
          <a:bodyPr vert="horz" lIns="91440" tIns="45720" rIns="91440" bIns="45720" rtlCol="0">
            <a:normAutofit/>
          </a:bodyPr>
          <a:lstStyle/>
          <a:p>
            <a:pPr lvl="0"/>
            <a:r>
              <a:rPr kumimoji="1" lang="ja-JP" altLang="en-US" dirty="0"/>
              <a:t>マスター テキストの書式設定</a:t>
            </a:r>
          </a:p>
        </p:txBody>
      </p:sp>
      <p:sp>
        <p:nvSpPr>
          <p:cNvPr id="4" name="日付プレースホルダー 3"/>
          <p:cNvSpPr>
            <a:spLocks noGrp="1"/>
          </p:cNvSpPr>
          <p:nvPr>
            <p:ph type="dt" sz="half" idx="2"/>
          </p:nvPr>
        </p:nvSpPr>
        <p:spPr>
          <a:xfrm>
            <a:off x="495300" y="6356352"/>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8E0FE-C22F-4006-BC7E-92A3ABD0C004}" type="datetime1">
              <a:rPr kumimoji="1" lang="ja-JP" altLang="en-US" smtClean="0"/>
              <a:t>2021/1/18</a:t>
            </a:fld>
            <a:endParaRPr kumimoji="1" lang="ja-JP" altLang="en-US" dirty="0"/>
          </a:p>
        </p:txBody>
      </p:sp>
      <p:sp>
        <p:nvSpPr>
          <p:cNvPr id="8" name="フッター プレースホルダー 7"/>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9" name="スライド番号プレースホルダー 6"/>
          <p:cNvSpPr>
            <a:spLocks noGrp="1"/>
          </p:cNvSpPr>
          <p:nvPr>
            <p:ph type="sldNum" sz="quarter" idx="4"/>
          </p:nvPr>
        </p:nvSpPr>
        <p:spPr>
          <a:xfrm>
            <a:off x="9705529" y="6569968"/>
            <a:ext cx="216024" cy="288032"/>
          </a:xfrm>
          <a:prstGeom prst="rect">
            <a:avLst/>
          </a:prstGeom>
        </p:spPr>
        <p:txBody>
          <a:bodyPr vert="horz" lIns="0" tIns="0" rIns="0" bIns="0" rtlCol="0" anchor="ctr"/>
          <a:lstStyle>
            <a:lvl1pPr>
              <a:defRPr lang="ja-JP" altLang="en-US" sz="1200" smtClean="0"/>
            </a:lvl1pPr>
          </a:lstStyle>
          <a:p>
            <a:pPr algn="ctr"/>
            <a:fld id="{426F8F66-E934-4515-B836-443B7960ED4E}" type="slidenum">
              <a:rPr lang="en-US" altLang="ja-JP" smtClean="0"/>
              <a:pPr algn="ctr"/>
              <a:t>‹#›</a:t>
            </a:fld>
            <a:endParaRPr lang="en-US" altLang="ja-JP" dirty="0"/>
          </a:p>
        </p:txBody>
      </p:sp>
    </p:spTree>
    <p:extLst>
      <p:ext uri="{BB962C8B-B14F-4D97-AF65-F5344CB8AC3E}">
        <p14:creationId xmlns:p14="http://schemas.microsoft.com/office/powerpoint/2010/main" val="178417451"/>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4" r:id="rId3"/>
  </p:sldLayoutIdLst>
  <p:hf hdr="0" ftr="0" dt="0"/>
  <p:txStyles>
    <p:titleStyle>
      <a:lvl1pPr algn="l" defTabSz="914400" rtl="0" eaLnBrk="1" latinLnBrk="0" hangingPunct="1">
        <a:spcBef>
          <a:spcPct val="0"/>
        </a:spcBef>
        <a:buNone/>
        <a:defRPr kumimoji="1" lang="ja-JP" altLang="en-US" sz="2400" b="1" kern="1200" dirty="0">
          <a:solidFill>
            <a:schemeClr val="accent6"/>
          </a:solidFill>
          <a:latin typeface="メイリオ" panose="020B0604030504040204" pitchFamily="50" charset="-128"/>
          <a:ea typeface="メイリオ" panose="020B0604030504040204" pitchFamily="50" charset="-128"/>
          <a:cs typeface="メイリオ" panose="020B0604030504040204" pitchFamily="50" charset="-128"/>
        </a:defRPr>
      </a:lvl1pPr>
    </p:titleStyle>
    <p:bodyStyle>
      <a:lvl1pPr marL="342900" indent="-342900" algn="l" defTabSz="914400" rtl="0" eaLnBrk="1" latinLnBrk="0" hangingPunct="1">
        <a:spcBef>
          <a:spcPct val="20000"/>
        </a:spcBef>
        <a:buFont typeface="Arial" panose="020B0604020202020204" pitchFamily="34" charset="0"/>
        <a:buChar char="•"/>
        <a:defRPr kumimoji="1" sz="1800" kern="1200">
          <a:solidFill>
            <a:schemeClr val="tx1">
              <a:lumMod val="85000"/>
              <a:lumOff val="15000"/>
            </a:schemeClr>
          </a:solidFill>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3"/>
          <p:cNvSpPr txBox="1">
            <a:spLocks/>
          </p:cNvSpPr>
          <p:nvPr/>
        </p:nvSpPr>
        <p:spPr>
          <a:xfrm>
            <a:off x="9705529" y="6569968"/>
            <a:ext cx="216024" cy="288032"/>
          </a:xfrm>
          <a:prstGeom prst="rect">
            <a:avLst/>
          </a:prstGeom>
        </p:spPr>
        <p:txBody>
          <a:bodyPr vert="horz" lIns="0" tIns="0" rIns="0" bIns="0" rtlCol="0" anchor="ctr"/>
          <a:lstStyle>
            <a:defPPr>
              <a:defRPr lang="ja-JP"/>
            </a:defPPr>
            <a:lvl1pPr marL="0" algn="l" defTabSz="914400" rtl="0" eaLnBrk="1" latinLnBrk="0" hangingPunct="1">
              <a:defRPr kumimoji="1" lang="ja-JP" altLang="en-US" sz="1200" kern="1200" smtClean="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endParaRPr lang="en-US" altLang="ja-JP" dirty="0"/>
          </a:p>
        </p:txBody>
      </p:sp>
      <p:sp>
        <p:nvSpPr>
          <p:cNvPr id="3" name="タイトル 2"/>
          <p:cNvSpPr>
            <a:spLocks noGrp="1"/>
          </p:cNvSpPr>
          <p:nvPr>
            <p:ph type="title"/>
          </p:nvPr>
        </p:nvSpPr>
        <p:spPr/>
        <p:txBody>
          <a:bodyPr/>
          <a:lstStyle/>
          <a:p>
            <a:r>
              <a:rPr lang="ja-JP" altLang="en-US"/>
              <a:t> 検討の進め方、今後のスケジュール</a:t>
            </a:r>
            <a:r>
              <a:rPr lang="ja-JP" altLang="en-US" dirty="0"/>
              <a:t>（案）</a:t>
            </a:r>
            <a:endParaRPr kumimoji="1" lang="ja-JP" altLang="en-US" dirty="0"/>
          </a:p>
        </p:txBody>
      </p:sp>
      <p:graphicFrame>
        <p:nvGraphicFramePr>
          <p:cNvPr id="15" name="コンテンツ プレースホルダー 3"/>
          <p:cNvGraphicFramePr>
            <a:graphicFrameLocks noGrp="1"/>
          </p:cNvGraphicFramePr>
          <p:nvPr>
            <p:ph idx="4294967295"/>
            <p:extLst>
              <p:ext uri="{D42A27DB-BD31-4B8C-83A1-F6EECF244321}">
                <p14:modId xmlns:p14="http://schemas.microsoft.com/office/powerpoint/2010/main" val="1423367747"/>
              </p:ext>
            </p:extLst>
          </p:nvPr>
        </p:nvGraphicFramePr>
        <p:xfrm>
          <a:off x="77288" y="558107"/>
          <a:ext cx="9762829" cy="5645520"/>
        </p:xfrm>
        <a:graphic>
          <a:graphicData uri="http://schemas.openxmlformats.org/drawingml/2006/table">
            <a:tbl>
              <a:tblPr bandRow="1">
                <a:tableStyleId>{7DF18680-E054-41AD-8BC1-D1AEF772440D}</a:tableStyleId>
              </a:tblPr>
              <a:tblGrid>
                <a:gridCol w="2658815">
                  <a:extLst>
                    <a:ext uri="{9D8B030D-6E8A-4147-A177-3AD203B41FA5}">
                      <a16:colId xmlns:a16="http://schemas.microsoft.com/office/drawing/2014/main" val="20000"/>
                    </a:ext>
                  </a:extLst>
                </a:gridCol>
                <a:gridCol w="7104014">
                  <a:extLst>
                    <a:ext uri="{9D8B030D-6E8A-4147-A177-3AD203B41FA5}">
                      <a16:colId xmlns:a16="http://schemas.microsoft.com/office/drawing/2014/main" val="20001"/>
                    </a:ext>
                  </a:extLst>
                </a:gridCol>
              </a:tblGrid>
              <a:tr h="702000">
                <a:tc>
                  <a:txBody>
                    <a:bodyPr/>
                    <a:lstStyle/>
                    <a:p>
                      <a:r>
                        <a:rPr kumimoji="1" lang="ja-JP" altLang="en-US" sz="1600" dirty="0">
                          <a:latin typeface="ＭＳ Ｐゴシック" panose="020B0600070205080204" pitchFamily="50" charset="-128"/>
                          <a:ea typeface="ＭＳ Ｐゴシック" panose="020B0600070205080204" pitchFamily="50" charset="-128"/>
                        </a:rPr>
                        <a:t>　令和元年</a:t>
                      </a:r>
                      <a:r>
                        <a:rPr kumimoji="1" lang="en-US" altLang="ja-JP" sz="1600" dirty="0">
                          <a:latin typeface="ＭＳ Ｐゴシック" panose="020B0600070205080204" pitchFamily="50" charset="-128"/>
                          <a:ea typeface="ＭＳ Ｐゴシック" panose="020B0600070205080204" pitchFamily="50" charset="-128"/>
                        </a:rPr>
                        <a:t>11</a:t>
                      </a:r>
                      <a:r>
                        <a:rPr kumimoji="1" lang="ja-JP" altLang="en-US" sz="1600" dirty="0">
                          <a:latin typeface="ＭＳ Ｐゴシック" panose="020B0600070205080204" pitchFamily="50" charset="-128"/>
                          <a:ea typeface="ＭＳ Ｐゴシック" panose="020B0600070205080204" pitchFamily="50" charset="-128"/>
                        </a:rPr>
                        <a:t>月</a:t>
                      </a:r>
                      <a:r>
                        <a:rPr kumimoji="1" lang="en-US" altLang="ja-JP" sz="1600" dirty="0">
                          <a:latin typeface="ＭＳ Ｐゴシック" panose="020B0600070205080204" pitchFamily="50" charset="-128"/>
                          <a:ea typeface="ＭＳ Ｐゴシック" panose="020B0600070205080204" pitchFamily="50" charset="-128"/>
                        </a:rPr>
                        <a:t>15</a:t>
                      </a:r>
                      <a:r>
                        <a:rPr kumimoji="1" lang="ja-JP" altLang="en-US" sz="1600" dirty="0">
                          <a:latin typeface="ＭＳ Ｐゴシック" panose="020B0600070205080204" pitchFamily="50" charset="-128"/>
                          <a:ea typeface="ＭＳ Ｐゴシック" panose="020B0600070205080204" pitchFamily="50" charset="-128"/>
                        </a:rPr>
                        <a:t>日</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a:latin typeface="ＭＳ Ｐゴシック" panose="020B0600070205080204" pitchFamily="50" charset="-128"/>
                          <a:ea typeface="ＭＳ Ｐゴシック" panose="020B0600070205080204" pitchFamily="50" charset="-128"/>
                        </a:rPr>
                        <a:t>　第１回南大沢駅周辺地区まちづくり方針策定等検討委員会</a:t>
                      </a:r>
                      <a:endParaRPr kumimoji="1" lang="en-US" altLang="ja-JP" sz="16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　</a:t>
                      </a:r>
                      <a:r>
                        <a:rPr kumimoji="1" lang="ja-JP" altLang="en-US" sz="1400" baseline="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・意向調査の結果　　　　　　　・まちづくり方針の構成イメージ（案）</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　　・地区が目指すべき姿（案）　　・分野別のまちづくりの方向性（案）　</a:t>
                      </a:r>
                      <a:endParaRPr kumimoji="1" lang="en-US" altLang="ja-JP" sz="1200" dirty="0">
                        <a:latin typeface="HG丸ｺﾞｼｯｸM-PRO" panose="020F0600000000000000" pitchFamily="50" charset="-128"/>
                        <a:ea typeface="HG丸ｺﾞｼｯｸM-PRO" panose="020F0600000000000000"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5732423"/>
                  </a:ext>
                </a:extLst>
              </a:tr>
              <a:tr h="702000">
                <a:tc>
                  <a:txBody>
                    <a:bodyPr/>
                    <a:lstStyle/>
                    <a:p>
                      <a:r>
                        <a:rPr kumimoji="1" lang="ja-JP" altLang="en-US" sz="1600" dirty="0">
                          <a:latin typeface="ＭＳ Ｐゴシック" panose="020B0600070205080204" pitchFamily="50" charset="-128"/>
                          <a:ea typeface="ＭＳ Ｐゴシック" panose="020B0600070205080204" pitchFamily="50" charset="-128"/>
                        </a:rPr>
                        <a:t>　令和２年２月</a:t>
                      </a:r>
                      <a:r>
                        <a:rPr kumimoji="1" lang="en-US" altLang="ja-JP" sz="1600" dirty="0">
                          <a:latin typeface="ＭＳ Ｐゴシック" panose="020B0600070205080204" pitchFamily="50" charset="-128"/>
                          <a:ea typeface="ＭＳ Ｐゴシック" panose="020B0600070205080204" pitchFamily="50" charset="-128"/>
                        </a:rPr>
                        <a:t>10</a:t>
                      </a:r>
                      <a:r>
                        <a:rPr kumimoji="1" lang="ja-JP" altLang="en-US" sz="1600" dirty="0">
                          <a:latin typeface="ＭＳ Ｐゴシック" panose="020B0600070205080204" pitchFamily="50" charset="-128"/>
                          <a:ea typeface="ＭＳ Ｐゴシック" panose="020B0600070205080204" pitchFamily="50" charset="-128"/>
                        </a:rPr>
                        <a:t>日</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a:latin typeface="ＭＳ Ｐゴシック" panose="020B0600070205080204" pitchFamily="50" charset="-128"/>
                          <a:ea typeface="ＭＳ Ｐゴシック" panose="020B0600070205080204" pitchFamily="50" charset="-128"/>
                        </a:rPr>
                        <a:t>　第２回</a:t>
                      </a:r>
                      <a:r>
                        <a:rPr lang="ja-JP" altLang="en-US" sz="1600" dirty="0">
                          <a:latin typeface="ＭＳ Ｐゴシック" panose="020B0600070205080204" pitchFamily="50" charset="-128"/>
                          <a:ea typeface="ＭＳ Ｐゴシック" panose="020B0600070205080204" pitchFamily="50" charset="-128"/>
                        </a:rPr>
                        <a:t>南大沢駅周辺地区まちづくり方針策定等検討委員会</a:t>
                      </a:r>
                      <a:endParaRPr kumimoji="1" lang="en-US" altLang="ja-JP" sz="1600" dirty="0">
                        <a:latin typeface="ＭＳ Ｐゴシック" panose="020B0600070205080204" pitchFamily="50" charset="-128"/>
                        <a:ea typeface="ＭＳ Ｐゴシック" panose="020B0600070205080204"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　</a:t>
                      </a:r>
                      <a:r>
                        <a:rPr kumimoji="1" lang="ja-JP" altLang="en-US" sz="1400" baseline="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・まちづくり方針策定の背景等　・まちづくりの方向性（案）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02000">
                <a:tc>
                  <a:txBody>
                    <a:bodyPr/>
                    <a:lstStyle/>
                    <a:p>
                      <a:r>
                        <a:rPr kumimoji="1" lang="ja-JP" altLang="en-US" sz="1600" dirty="0">
                          <a:latin typeface="ＭＳ Ｐゴシック" panose="020B0600070205080204" pitchFamily="50" charset="-128"/>
                          <a:ea typeface="ＭＳ Ｐゴシック" panose="020B0600070205080204" pitchFamily="50" charset="-128"/>
                        </a:rPr>
                        <a:t>　令和２年</a:t>
                      </a:r>
                      <a:r>
                        <a:rPr kumimoji="1" lang="en-US" altLang="ja-JP" sz="1600" dirty="0">
                          <a:latin typeface="ＭＳ Ｐゴシック" panose="020B0600070205080204" pitchFamily="50" charset="-128"/>
                          <a:ea typeface="ＭＳ Ｐゴシック" panose="020B0600070205080204" pitchFamily="50" charset="-128"/>
                        </a:rPr>
                        <a:t>12</a:t>
                      </a:r>
                      <a:r>
                        <a:rPr kumimoji="1" lang="ja-JP" altLang="en-US" sz="1600" dirty="0">
                          <a:latin typeface="ＭＳ Ｐゴシック" panose="020B0600070205080204" pitchFamily="50" charset="-128"/>
                          <a:ea typeface="ＭＳ Ｐゴシック" panose="020B0600070205080204" pitchFamily="50" charset="-128"/>
                        </a:rPr>
                        <a:t>月</a:t>
                      </a:r>
                      <a:r>
                        <a:rPr kumimoji="1" lang="en-US" altLang="ja-JP" sz="1600" dirty="0">
                          <a:latin typeface="ＭＳ Ｐゴシック" panose="020B0600070205080204" pitchFamily="50" charset="-128"/>
                          <a:ea typeface="ＭＳ Ｐゴシック" panose="020B0600070205080204" pitchFamily="50" charset="-128"/>
                        </a:rPr>
                        <a:t>15</a:t>
                      </a:r>
                      <a:r>
                        <a:rPr kumimoji="1" lang="ja-JP" altLang="en-US" sz="1600" dirty="0">
                          <a:latin typeface="ＭＳ Ｐゴシック" panose="020B0600070205080204" pitchFamily="50" charset="-128"/>
                          <a:ea typeface="ＭＳ Ｐゴシック" panose="020B0600070205080204" pitchFamily="50" charset="-128"/>
                        </a:rPr>
                        <a:t>日</a:t>
                      </a:r>
                      <a:endParaRPr kumimoji="1" lang="en-US" altLang="ja-JP" sz="1600" dirty="0">
                        <a:latin typeface="ＭＳ Ｐゴシック" panose="020B0600070205080204" pitchFamily="50" charset="-128"/>
                        <a:ea typeface="ＭＳ Ｐゴシック" panose="020B0600070205080204" pitchFamily="50" charset="-128"/>
                      </a:endParaRPr>
                    </a:p>
                    <a:p>
                      <a:r>
                        <a:rPr kumimoji="1" lang="ja-JP" altLang="en-US" sz="1600" dirty="0">
                          <a:latin typeface="ＭＳ Ｐゴシック" panose="020B0600070205080204" pitchFamily="50" charset="-128"/>
                          <a:ea typeface="ＭＳ Ｐゴシック" panose="020B0600070205080204" pitchFamily="50" charset="-128"/>
                        </a:rPr>
                        <a:t>　　　～令和３年１月</a:t>
                      </a:r>
                      <a:r>
                        <a:rPr kumimoji="1" lang="en-US" altLang="ja-JP" sz="1600" dirty="0">
                          <a:latin typeface="ＭＳ Ｐゴシック" panose="020B0600070205080204" pitchFamily="50" charset="-128"/>
                          <a:ea typeface="ＭＳ Ｐゴシック" panose="020B0600070205080204" pitchFamily="50" charset="-128"/>
                        </a:rPr>
                        <a:t>14</a:t>
                      </a:r>
                      <a:r>
                        <a:rPr kumimoji="1" lang="ja-JP" altLang="en-US" sz="1600" dirty="0">
                          <a:latin typeface="ＭＳ Ｐゴシック" panose="020B0600070205080204" pitchFamily="50" charset="-128"/>
                          <a:ea typeface="ＭＳ Ｐゴシック" panose="020B0600070205080204" pitchFamily="50" charset="-128"/>
                        </a:rPr>
                        <a:t>日</a:t>
                      </a:r>
                      <a:endParaRPr kumimoji="1" lang="en-US" altLang="ja-JP" sz="1600" dirty="0">
                        <a:latin typeface="ＭＳ Ｐゴシック" panose="020B0600070205080204" pitchFamily="50" charset="-128"/>
                        <a:ea typeface="ＭＳ Ｐゴシック" panose="020B060007020508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HG丸ｺﾞｼｯｸM-PRO" panose="020F0600000000000000" pitchFamily="50" charset="-128"/>
                          <a:ea typeface="HG丸ｺﾞｼｯｸM-PRO" panose="020F0600000000000000" pitchFamily="50" charset="-128"/>
                        </a:rPr>
                        <a:t>　　</a:t>
                      </a:r>
                      <a:r>
                        <a:rPr kumimoji="1" lang="ja-JP" altLang="en-US" sz="1600" b="1" dirty="0">
                          <a:latin typeface="ＭＳ Ｐゴシック" panose="020B0600070205080204" pitchFamily="50" charset="-128"/>
                          <a:ea typeface="ＭＳ Ｐゴシック" panose="020B0600070205080204" pitchFamily="50" charset="-128"/>
                        </a:rPr>
                        <a:t>地元の声募集</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5678358"/>
                  </a:ext>
                </a:extLst>
              </a:tr>
              <a:tr h="70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aseline="0" dirty="0">
                          <a:latin typeface="ＭＳ Ｐゴシック" panose="020B0600070205080204" pitchFamily="50" charset="-128"/>
                          <a:ea typeface="ＭＳ Ｐゴシック" panose="020B0600070205080204" pitchFamily="50" charset="-128"/>
                        </a:rPr>
                        <a:t>　令和３</a:t>
                      </a:r>
                      <a:r>
                        <a:rPr kumimoji="1" lang="ja-JP" altLang="en-US" sz="1600" dirty="0">
                          <a:latin typeface="ＭＳ Ｐゴシック" panose="020B0600070205080204" pitchFamily="50" charset="-128"/>
                          <a:ea typeface="ＭＳ Ｐゴシック" panose="020B0600070205080204" pitchFamily="50" charset="-128"/>
                        </a:rPr>
                        <a:t>年１月</a:t>
                      </a:r>
                      <a:r>
                        <a:rPr kumimoji="1" lang="en-US" altLang="ja-JP" sz="1600" dirty="0">
                          <a:latin typeface="ＭＳ Ｐゴシック" panose="020B0600070205080204" pitchFamily="50" charset="-128"/>
                          <a:ea typeface="ＭＳ Ｐゴシック" panose="020B0600070205080204" pitchFamily="50" charset="-128"/>
                        </a:rPr>
                        <a:t>18</a:t>
                      </a:r>
                      <a:r>
                        <a:rPr kumimoji="1" lang="ja-JP" altLang="en-US" sz="1600" dirty="0">
                          <a:latin typeface="ＭＳ Ｐゴシック" panose="020B0600070205080204" pitchFamily="50" charset="-128"/>
                          <a:ea typeface="ＭＳ Ｐゴシック" panose="020B0600070205080204" pitchFamily="50" charset="-128"/>
                        </a:rPr>
                        <a:t>日</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2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baseline="0" dirty="0">
                          <a:latin typeface="ＭＳ Ｐゴシック" panose="020B0600070205080204" pitchFamily="50" charset="-128"/>
                          <a:ea typeface="ＭＳ Ｐゴシック" panose="020B0600070205080204" pitchFamily="50" charset="-128"/>
                        </a:rPr>
                        <a:t>　</a:t>
                      </a:r>
                      <a:r>
                        <a:rPr lang="ja-JP" altLang="en-US" sz="1600" dirty="0">
                          <a:latin typeface="ＭＳ Ｐゴシック" panose="020B0600070205080204" pitchFamily="50" charset="-128"/>
                          <a:ea typeface="ＭＳ Ｐゴシック" panose="020B0600070205080204" pitchFamily="50" charset="-128"/>
                        </a:rPr>
                        <a:t>第３回南大沢駅周辺地区まちづくり方針策定等検討委員会事前調整会議</a:t>
                      </a:r>
                      <a:endParaRPr kumimoji="1" lang="ja-JP" altLang="en-US" sz="1600" dirty="0">
                        <a:latin typeface="HG丸ｺﾞｼｯｸM-PRO" panose="020F0600000000000000" pitchFamily="50" charset="-128"/>
                        <a:ea typeface="HG丸ｺﾞｼｯｸM-PRO" panose="020F0600000000000000"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2E8"/>
                    </a:solidFill>
                  </a:tcPr>
                </a:tc>
                <a:extLst>
                  <a:ext uri="{0D108BD9-81ED-4DB2-BD59-A6C34878D82A}">
                    <a16:rowId xmlns:a16="http://schemas.microsoft.com/office/drawing/2014/main" val="1176360222"/>
                  </a:ext>
                </a:extLst>
              </a:tr>
              <a:tr h="702000">
                <a:tc>
                  <a:txBody>
                    <a:bodyPr/>
                    <a:lstStyle/>
                    <a:p>
                      <a:r>
                        <a:rPr kumimoji="1" lang="ja-JP" altLang="en-US" sz="1600" baseline="0" dirty="0">
                          <a:latin typeface="ＭＳ Ｐゴシック" panose="020B0600070205080204" pitchFamily="50" charset="-128"/>
                          <a:ea typeface="ＭＳ Ｐゴシック" panose="020B0600070205080204" pitchFamily="50" charset="-128"/>
                        </a:rPr>
                        <a:t>　令和３</a:t>
                      </a:r>
                      <a:r>
                        <a:rPr kumimoji="1" lang="ja-JP" altLang="en-US" sz="1600" dirty="0">
                          <a:latin typeface="ＭＳ Ｐゴシック" panose="020B0600070205080204" pitchFamily="50" charset="-128"/>
                          <a:ea typeface="ＭＳ Ｐゴシック" panose="020B0600070205080204" pitchFamily="50" charset="-128"/>
                        </a:rPr>
                        <a:t>年２月</a:t>
                      </a:r>
                      <a:r>
                        <a:rPr kumimoji="1" lang="en-US" altLang="ja-JP" sz="1600" dirty="0">
                          <a:solidFill>
                            <a:schemeClr val="tx1"/>
                          </a:solidFill>
                          <a:latin typeface="ＭＳ Ｐゴシック" panose="020B0600070205080204" pitchFamily="50" charset="-128"/>
                          <a:ea typeface="ＭＳ Ｐゴシック" panose="020B0600070205080204" pitchFamily="50" charset="-128"/>
                        </a:rPr>
                        <a:t>18</a:t>
                      </a:r>
                      <a:r>
                        <a:rPr kumimoji="1" lang="ja-JP" altLang="en-US" sz="1600" dirty="0">
                          <a:solidFill>
                            <a:schemeClr val="tx1"/>
                          </a:solidFill>
                          <a:latin typeface="ＭＳ Ｐゴシック" panose="020B0600070205080204" pitchFamily="50" charset="-128"/>
                          <a:ea typeface="ＭＳ Ｐゴシック" panose="020B0600070205080204" pitchFamily="50" charset="-128"/>
                        </a:rPr>
                        <a:t>日（予定）</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2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ＭＳ Ｐゴシック" panose="020B0600070205080204" pitchFamily="50" charset="-128"/>
                          <a:ea typeface="ＭＳ Ｐゴシック" panose="020B0600070205080204" pitchFamily="50" charset="-128"/>
                        </a:rPr>
                        <a:t>　第３回南大沢駅周辺地区まちづくり方針策定等検討委員会</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・まちづくり方針（素案）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2E8"/>
                    </a:solidFill>
                  </a:tcPr>
                </a:tc>
                <a:extLst>
                  <a:ext uri="{0D108BD9-81ED-4DB2-BD59-A6C34878D82A}">
                    <a16:rowId xmlns:a16="http://schemas.microsoft.com/office/drawing/2014/main" val="10001"/>
                  </a:ext>
                </a:extLst>
              </a:tr>
              <a:tr h="702000">
                <a:tc>
                  <a:txBody>
                    <a:bodyPr/>
                    <a:lstStyle/>
                    <a:p>
                      <a:r>
                        <a:rPr kumimoji="1" lang="ja-JP" altLang="en-US" sz="1600" baseline="0" dirty="0">
                          <a:latin typeface="ＭＳ Ｐゴシック" panose="020B0600070205080204" pitchFamily="50" charset="-128"/>
                          <a:ea typeface="ＭＳ Ｐゴシック" panose="020B0600070205080204" pitchFamily="50" charset="-128"/>
                        </a:rPr>
                        <a:t>　令和３年３月中旬～</a:t>
                      </a:r>
                      <a:endParaRPr kumimoji="1" lang="ja-JP" altLang="en-US" sz="1600" dirty="0">
                        <a:latin typeface="ＭＳ Ｐゴシック" panose="020B0600070205080204" pitchFamily="50" charset="-128"/>
                        <a:ea typeface="ＭＳ Ｐゴシック" panose="020B0600070205080204" pitchFamily="50" charset="-128"/>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2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HG丸ｺﾞｼｯｸM-PRO" panose="020F0600000000000000" pitchFamily="50" charset="-128"/>
                          <a:ea typeface="HG丸ｺﾞｼｯｸM-PRO" panose="020F0600000000000000" pitchFamily="50" charset="-128"/>
                        </a:rPr>
                        <a:t>　　</a:t>
                      </a:r>
                      <a:r>
                        <a:rPr kumimoji="1" lang="ja-JP" altLang="en-US" sz="1600" b="1" dirty="0">
                          <a:latin typeface="ＭＳ Ｐゴシック" panose="020B0600070205080204" pitchFamily="50" charset="-128"/>
                          <a:ea typeface="ＭＳ Ｐゴシック" panose="020B0600070205080204" pitchFamily="50" charset="-128"/>
                        </a:rPr>
                        <a:t>パブリックコメント実施</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2E8"/>
                    </a:solidFill>
                  </a:tcPr>
                </a:tc>
                <a:extLst>
                  <a:ext uri="{0D108BD9-81ED-4DB2-BD59-A6C34878D82A}">
                    <a16:rowId xmlns:a16="http://schemas.microsoft.com/office/drawing/2014/main" val="10003"/>
                  </a:ext>
                </a:extLst>
              </a:tr>
              <a:tr h="702000">
                <a:tc>
                  <a:txBody>
                    <a:bodyPr/>
                    <a:lstStyle/>
                    <a:p>
                      <a:r>
                        <a:rPr kumimoji="1" lang="ja-JP" altLang="en-US" sz="1600" baseline="0" dirty="0">
                          <a:latin typeface="ＭＳ Ｐゴシック" panose="020B0600070205080204" pitchFamily="50" charset="-128"/>
                          <a:ea typeface="ＭＳ Ｐゴシック" panose="020B0600070205080204" pitchFamily="50" charset="-128"/>
                        </a:rPr>
                        <a:t>　令和３</a:t>
                      </a:r>
                      <a:r>
                        <a:rPr kumimoji="1" lang="ja-JP" altLang="en-US" sz="1600" dirty="0">
                          <a:latin typeface="ＭＳ Ｐゴシック" panose="020B0600070205080204" pitchFamily="50" charset="-128"/>
                          <a:ea typeface="ＭＳ Ｐゴシック" panose="020B0600070205080204" pitchFamily="50" charset="-128"/>
                        </a:rPr>
                        <a:t>年春頃</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2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ＭＳ Ｐゴシック" panose="020B0600070205080204" pitchFamily="50" charset="-128"/>
                          <a:ea typeface="ＭＳ Ｐゴシック" panose="020B0600070205080204" pitchFamily="50" charset="-128"/>
                        </a:rPr>
                        <a:t>　第４回南大沢駅周辺地区まちづくり方針策定等検討委員会</a:t>
                      </a:r>
                      <a:endParaRPr kumimoji="1" lang="en-US" altLang="ja-JP" sz="1600" dirty="0">
                        <a:latin typeface="ＭＳ Ｐゴシック" panose="020B0600070205080204" pitchFamily="50" charset="-128"/>
                        <a:ea typeface="ＭＳ Ｐゴシック" panose="020B060007020508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・パブリックコメントの結果報告　・まちづくり方針（案）　</a:t>
                      </a:r>
                      <a:r>
                        <a:rPr kumimoji="1" lang="ja-JP" altLang="en-US" sz="1600" dirty="0">
                          <a:latin typeface="HG丸ｺﾞｼｯｸM-PRO" panose="020F0600000000000000" pitchFamily="50" charset="-128"/>
                          <a:ea typeface="HG丸ｺﾞｼｯｸM-PRO" panose="020F0600000000000000" pitchFamily="50" charset="-128"/>
                        </a:rPr>
                        <a:t>　　　　　</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2E8"/>
                    </a:solidFill>
                  </a:tcPr>
                </a:tc>
                <a:extLst>
                  <a:ext uri="{0D108BD9-81ED-4DB2-BD59-A6C34878D82A}">
                    <a16:rowId xmlns:a16="http://schemas.microsoft.com/office/drawing/2014/main" val="10002"/>
                  </a:ext>
                </a:extLst>
              </a:tr>
              <a:tr h="702000">
                <a:tc>
                  <a:txBody>
                    <a:bodyPr/>
                    <a:lstStyle/>
                    <a:p>
                      <a:r>
                        <a:rPr kumimoji="1" lang="ja-JP" altLang="en-US" sz="1600" baseline="0" dirty="0">
                          <a:latin typeface="ＭＳ Ｐゴシック" panose="020B0600070205080204" pitchFamily="50" charset="-128"/>
                          <a:ea typeface="ＭＳ Ｐゴシック" panose="020B0600070205080204" pitchFamily="50" charset="-128"/>
                        </a:rPr>
                        <a:t>　令和</a:t>
                      </a:r>
                      <a:r>
                        <a:rPr kumimoji="1" lang="en-US" altLang="ja-JP" sz="1600" baseline="0" dirty="0">
                          <a:latin typeface="ＭＳ Ｐゴシック" panose="020B0600070205080204" pitchFamily="50" charset="-128"/>
                          <a:ea typeface="ＭＳ Ｐゴシック" panose="020B0600070205080204" pitchFamily="50" charset="-128"/>
                        </a:rPr>
                        <a:t>3</a:t>
                      </a:r>
                      <a:r>
                        <a:rPr kumimoji="1" lang="ja-JP" altLang="en-US" sz="1600" dirty="0">
                          <a:latin typeface="ＭＳ Ｐゴシック" panose="020B0600070205080204" pitchFamily="50" charset="-128"/>
                          <a:ea typeface="ＭＳ Ｐゴシック" panose="020B0600070205080204" pitchFamily="50" charset="-128"/>
                        </a:rPr>
                        <a:t>年夏頃</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E2E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ＭＳ Ｐゴシック" panose="020B0600070205080204" pitchFamily="50" charset="-128"/>
                          <a:ea typeface="ＭＳ Ｐゴシック" panose="020B0600070205080204" pitchFamily="50" charset="-128"/>
                        </a:rPr>
                        <a:t>　「南大沢駅周辺地区まちづくり方針」策定・公表</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5E2E8"/>
                    </a:solidFill>
                  </a:tcPr>
                </a:tc>
                <a:extLst>
                  <a:ext uri="{0D108BD9-81ED-4DB2-BD59-A6C34878D82A}">
                    <a16:rowId xmlns:a16="http://schemas.microsoft.com/office/drawing/2014/main" val="538976193"/>
                  </a:ext>
                </a:extLst>
              </a:tr>
            </a:tbl>
          </a:graphicData>
        </a:graphic>
      </p:graphicFrame>
      <p:sp>
        <p:nvSpPr>
          <p:cNvPr id="9" name="テキスト ボックス 8"/>
          <p:cNvSpPr txBox="1"/>
          <p:nvPr/>
        </p:nvSpPr>
        <p:spPr>
          <a:xfrm>
            <a:off x="37708" y="6318747"/>
            <a:ext cx="9765416" cy="523220"/>
          </a:xfrm>
          <a:prstGeom prst="rect">
            <a:avLst/>
          </a:prstGeom>
          <a:solidFill>
            <a:schemeClr val="bg1"/>
          </a:solidFill>
        </p:spPr>
        <p:txBody>
          <a:bodyPr wrap="square" rtlCol="0">
            <a:spAutoFit/>
          </a:bodyPr>
          <a:lstStyle/>
          <a:p>
            <a:r>
              <a:rPr lang="en-US" altLang="ja-JP" sz="1400" dirty="0"/>
              <a:t>※</a:t>
            </a:r>
            <a:r>
              <a:rPr lang="ja-JP" altLang="en-US" sz="1400" dirty="0"/>
              <a:t>　上記の後、</a:t>
            </a:r>
            <a:r>
              <a:rPr lang="en-US" altLang="ja-JP" sz="1400" dirty="0"/>
              <a:t>2023</a:t>
            </a:r>
            <a:r>
              <a:rPr lang="ja-JP" altLang="ja-JP" sz="1400" dirty="0"/>
              <a:t>年度</a:t>
            </a:r>
            <a:r>
              <a:rPr lang="ja-JP" altLang="en-US" sz="1400" dirty="0"/>
              <a:t>（予定）</a:t>
            </a:r>
            <a:r>
              <a:rPr lang="ja-JP" altLang="ja-JP" sz="1400" dirty="0"/>
              <a:t>　</a:t>
            </a:r>
            <a:r>
              <a:rPr lang="ja-JP" altLang="en-US" sz="1400" dirty="0"/>
              <a:t>都有地（</a:t>
            </a:r>
            <a:r>
              <a:rPr lang="ja-JP" altLang="ja-JP" sz="1400" dirty="0"/>
              <a:t>Ａ</a:t>
            </a:r>
            <a:r>
              <a:rPr lang="ja-JP" altLang="en-US" sz="1400" dirty="0"/>
              <a:t>～</a:t>
            </a:r>
            <a:r>
              <a:rPr lang="ja-JP" altLang="ja-JP" sz="1400" dirty="0"/>
              <a:t>Ｃ画地</a:t>
            </a:r>
            <a:r>
              <a:rPr lang="ja-JP" altLang="en-US" sz="1400" dirty="0"/>
              <a:t>）の</a:t>
            </a:r>
            <a:r>
              <a:rPr lang="ja-JP" altLang="ja-JP" sz="1400" dirty="0"/>
              <a:t>事業者公募を実施</a:t>
            </a:r>
            <a:endParaRPr lang="en-US" altLang="ja-JP" sz="1400" dirty="0"/>
          </a:p>
          <a:p>
            <a:r>
              <a:rPr lang="ja-JP" altLang="en-US" sz="1400" dirty="0"/>
              <a:t>　　　　　　　</a:t>
            </a:r>
            <a:r>
              <a:rPr lang="en-US" altLang="ja-JP" sz="1400" dirty="0"/>
              <a:t>2025</a:t>
            </a:r>
            <a:r>
              <a:rPr lang="ja-JP" altLang="en-US" sz="1400" dirty="0"/>
              <a:t>年度　　　　　都有地の現在の定期借地期間終了</a:t>
            </a:r>
            <a:endParaRPr lang="ja-JP" altLang="ja-JP" sz="1400" dirty="0"/>
          </a:p>
        </p:txBody>
      </p:sp>
      <p:sp>
        <p:nvSpPr>
          <p:cNvPr id="11" name="テキスト ボックス 2">
            <a:extLst>
              <a:ext uri="{FF2B5EF4-FFF2-40B4-BE49-F238E27FC236}">
                <a16:creationId xmlns:a16="http://schemas.microsoft.com/office/drawing/2014/main" id="{87126106-7404-48FE-8997-2120F46E635F}"/>
              </a:ext>
            </a:extLst>
          </p:cNvPr>
          <p:cNvSpPr txBox="1"/>
          <p:nvPr/>
        </p:nvSpPr>
        <p:spPr>
          <a:xfrm>
            <a:off x="9069511" y="41491"/>
            <a:ext cx="762003" cy="2966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ja-JP" sz="1400" kern="100" dirty="0">
                <a:effectLst/>
                <a:latin typeface="Century" panose="02040604050505020304" pitchFamily="18" charset="0"/>
                <a:ea typeface="ＭＳ ゴシック" panose="020B0609070205080204" pitchFamily="49" charset="-128"/>
                <a:cs typeface="Times New Roman" panose="02020603050405020304" pitchFamily="18" charset="0"/>
              </a:rPr>
              <a:t>資料</a:t>
            </a:r>
            <a:r>
              <a:rPr lang="ja-JP" altLang="en-US" sz="1400" kern="100" dirty="0">
                <a:latin typeface="Century" panose="02040604050505020304" pitchFamily="18" charset="0"/>
                <a:ea typeface="ＭＳ ゴシック" panose="020B0609070205080204" pitchFamily="49" charset="-128"/>
                <a:cs typeface="Times New Roman" panose="02020603050405020304" pitchFamily="18" charset="0"/>
              </a:rPr>
              <a:t>①</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2" name="正方形/長方形 11">
            <a:extLst>
              <a:ext uri="{FF2B5EF4-FFF2-40B4-BE49-F238E27FC236}">
                <a16:creationId xmlns:a16="http://schemas.microsoft.com/office/drawing/2014/main" id="{77D3F28C-C741-4F53-BA79-CC397E97C47B}"/>
              </a:ext>
            </a:extLst>
          </p:cNvPr>
          <p:cNvSpPr/>
          <p:nvPr/>
        </p:nvSpPr>
        <p:spPr>
          <a:xfrm>
            <a:off x="9050464" y="70065"/>
            <a:ext cx="761883" cy="28575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grpSp>
        <p:nvGrpSpPr>
          <p:cNvPr id="2" name="グループ化 1">
            <a:extLst>
              <a:ext uri="{FF2B5EF4-FFF2-40B4-BE49-F238E27FC236}">
                <a16:creationId xmlns:a16="http://schemas.microsoft.com/office/drawing/2014/main" id="{40EE7F78-E14C-4660-873A-68CFEFAF8ED5}"/>
              </a:ext>
            </a:extLst>
          </p:cNvPr>
          <p:cNvGrpSpPr/>
          <p:nvPr/>
        </p:nvGrpSpPr>
        <p:grpSpPr>
          <a:xfrm rot="5400000">
            <a:off x="9255437" y="6240248"/>
            <a:ext cx="781050" cy="314324"/>
            <a:chOff x="10929664" y="41491"/>
            <a:chExt cx="781050" cy="314324"/>
          </a:xfrm>
        </p:grpSpPr>
        <p:sp>
          <p:nvSpPr>
            <p:cNvPr id="13" name="テキスト ボックス 2">
              <a:extLst>
                <a:ext uri="{FF2B5EF4-FFF2-40B4-BE49-F238E27FC236}">
                  <a16:creationId xmlns:a16="http://schemas.microsoft.com/office/drawing/2014/main" id="{09C21172-98B4-4E5D-A81E-F9C0113A3566}"/>
                </a:ext>
              </a:extLst>
            </p:cNvPr>
            <p:cNvSpPr txBox="1"/>
            <p:nvPr/>
          </p:nvSpPr>
          <p:spPr>
            <a:xfrm>
              <a:off x="10948711" y="41491"/>
              <a:ext cx="762003" cy="296628"/>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a:r>
                <a:rPr lang="ja-JP" sz="1400" kern="100" dirty="0">
                  <a:effectLst/>
                  <a:latin typeface="Century" panose="02040604050505020304" pitchFamily="18" charset="0"/>
                  <a:ea typeface="ＭＳ ゴシック" panose="020B0609070205080204" pitchFamily="49" charset="-128"/>
                  <a:cs typeface="Times New Roman" panose="02020603050405020304" pitchFamily="18" charset="0"/>
                </a:rPr>
                <a:t>資料</a:t>
              </a:r>
              <a:r>
                <a:rPr lang="ja-JP" altLang="en-US" sz="1400" kern="100" dirty="0">
                  <a:latin typeface="Century" panose="02040604050505020304" pitchFamily="18" charset="0"/>
                  <a:ea typeface="ＭＳ ゴシック" panose="020B0609070205080204" pitchFamily="49" charset="-128"/>
                  <a:cs typeface="Times New Roman" panose="02020603050405020304" pitchFamily="18" charset="0"/>
                </a:rPr>
                <a:t>①</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47AC36F9-272C-45C9-8220-72734DD496E4}"/>
                </a:ext>
              </a:extLst>
            </p:cNvPr>
            <p:cNvSpPr/>
            <p:nvPr/>
          </p:nvSpPr>
          <p:spPr>
            <a:xfrm>
              <a:off x="10929664" y="70065"/>
              <a:ext cx="761883" cy="28575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endParaRPr lang="ja-JP" altLang="en-US"/>
            </a:p>
          </p:txBody>
        </p:sp>
      </p:grpSp>
    </p:spTree>
    <p:extLst>
      <p:ext uri="{BB962C8B-B14F-4D97-AF65-F5344CB8AC3E}">
        <p14:creationId xmlns:p14="http://schemas.microsoft.com/office/powerpoint/2010/main" val="3093922819"/>
      </p:ext>
    </p:extLst>
  </p:cSld>
  <p:clrMapOvr>
    <a:masterClrMapping/>
  </p:clrMapOvr>
</p:sld>
</file>

<file path=ppt/theme/theme1.xml><?xml version="1.0" encoding="utf-8"?>
<a:theme xmlns:a="http://schemas.openxmlformats.org/drawingml/2006/main" name="Office ​​テーマ">
  <a:themeElements>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ユーザー定義 1">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6350">
          <a:noFill/>
          <a:prstDash val="solid"/>
          <a:headEnd type="none"/>
          <a:tailEnd type="none"/>
        </a:ln>
      </a:spPr>
      <a:bodyPr rtlCol="0" anchor="ctr"/>
      <a:lstStyle>
        <a:defPPr algn="ctr">
          <a:defRPr kumimoji="1" dirty="0" smtClean="0">
            <a:solidFill>
              <a:schemeClr val="tx1">
                <a:lumMod val="85000"/>
                <a:lumOff val="15000"/>
              </a:schemeClr>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kumimoji="1" sz="1600" dirty="0" smtClean="0">
            <a:solidFill>
              <a:schemeClr val="tx1">
                <a:lumMod val="85000"/>
                <a:lumOff val="15000"/>
              </a:schemeClr>
            </a:solidFill>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58988</TotalTime>
  <Words>293</Words>
  <Application/>
  <PresentationFormat>A4 210 x 297 mm</PresentationFormat>
  <Paragraphs>28</Paragraphs>
  <Slides>1</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HG丸ｺﾞｼｯｸM-PRO</vt:lpstr>
      <vt:lpstr>ＭＳ Ｐゴシック</vt:lpstr>
      <vt:lpstr>ＭＳ ゴシック</vt:lpstr>
      <vt:lpstr>ＭＳ 明朝</vt:lpstr>
      <vt:lpstr>メイリオ</vt:lpstr>
      <vt:lpstr>Arial</vt:lpstr>
      <vt:lpstr>Calibri</vt:lpstr>
      <vt:lpstr>Century</vt:lpstr>
      <vt:lpstr>Times New Roman</vt:lpstr>
      <vt:lpstr>Wingdings</vt:lpstr>
      <vt:lpstr>Office ​​テーマ</vt:lpstr>
      <vt:lpstr> 検討の進め方、今後のスケジュール（案）</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資料５</dc:title>
  <dc:creator>IBS</dc:creator>
  <cp:lastModifiedBy>東京都
</cp:lastModifiedBy>
  <cp:revision>5680</cp:revision>
  <cp:lastPrinted>2021-01-18T04:59:38Z</cp:lastPrinted>
  <dcterms:created xsi:type="dcterms:W3CDTF">2015-10-27T04:07:08Z</dcterms:created>
  <dcterms:modified xsi:type="dcterms:W3CDTF">2021-01-18T04:59:56Z</dcterms:modified>
</cp:coreProperties>
</file>