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80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3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44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81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64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89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8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63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7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39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84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70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A67CB-6908-4FDE-AED7-73E5D054C02D}" type="datetimeFigureOut">
              <a:rPr kumimoji="1" lang="ja-JP" altLang="en-US" smtClean="0"/>
              <a:t>2024/5/14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40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6"/>
          <p:cNvSpPr>
            <a:spLocks noChangeArrowheads="1"/>
          </p:cNvSpPr>
          <p:nvPr/>
        </p:nvSpPr>
        <p:spPr bwMode="auto">
          <a:xfrm>
            <a:off x="3266837" y="5051240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5" name="Rectangle 66"/>
          <p:cNvSpPr>
            <a:spLocks noChangeArrowheads="1"/>
          </p:cNvSpPr>
          <p:nvPr/>
        </p:nvSpPr>
        <p:spPr bwMode="auto">
          <a:xfrm>
            <a:off x="3266838" y="3247164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7950" y="3706571"/>
            <a:ext cx="278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計画等における位置</a:t>
            </a:r>
            <a:r>
              <a:rPr lang="ja-JP" altLang="en-US" sz="1600" b="1" u="sng" dirty="0">
                <a:latin typeface="Tahoma" pitchFamily="34" charset="0"/>
              </a:rPr>
              <a:t>付</a:t>
            </a:r>
            <a:r>
              <a:rPr lang="ja-JP" altLang="en-US" sz="1600" b="1" u="sng" dirty="0" smtClean="0">
                <a:latin typeface="Tahoma" pitchFamily="34" charset="0"/>
              </a:rPr>
              <a:t>け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7" name="Rectangle 66"/>
          <p:cNvSpPr>
            <a:spLocks noChangeArrowheads="1"/>
          </p:cNvSpPr>
          <p:nvPr/>
        </p:nvSpPr>
        <p:spPr bwMode="auto">
          <a:xfrm>
            <a:off x="107950" y="3654815"/>
            <a:ext cx="3066572" cy="3127634"/>
          </a:xfrm>
          <a:prstGeom prst="rect">
            <a:avLst/>
          </a:prstGeom>
          <a:noFill/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" name="Rectangle 67"/>
          <p:cNvSpPr>
            <a:spLocks noChangeArrowheads="1"/>
          </p:cNvSpPr>
          <p:nvPr/>
        </p:nvSpPr>
        <p:spPr bwMode="auto">
          <a:xfrm>
            <a:off x="0" y="8855"/>
            <a:ext cx="9144000" cy="4361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 smtClean="0">
                <a:latin typeface="ＭＳ Ｐゴシック" panose="020B0600070205080204" pitchFamily="50" charset="-128"/>
              </a:rPr>
              <a:t>○○○○（地区名）</a:t>
            </a:r>
            <a:endParaRPr lang="ja-JP" altLang="en-US" sz="1800" b="1" dirty="0">
              <a:latin typeface="ＭＳ Ｐゴシック" panose="020B0600070205080204" pitchFamily="50" charset="-128"/>
            </a:endParaRPr>
          </a:p>
        </p:txBody>
      </p:sp>
      <p:sp>
        <p:nvSpPr>
          <p:cNvPr id="9" name="テキスト ボックス 33"/>
          <p:cNvSpPr txBox="1">
            <a:spLocks noChangeArrowheads="1"/>
          </p:cNvSpPr>
          <p:nvPr/>
        </p:nvSpPr>
        <p:spPr bwMode="auto">
          <a:xfrm>
            <a:off x="2370803" y="775962"/>
            <a:ext cx="4383741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まちづくりの検討を実施する地区の概要について説明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33"/>
          <p:cNvSpPr txBox="1">
            <a:spLocks noChangeArrowheads="1"/>
          </p:cNvSpPr>
          <p:nvPr/>
        </p:nvSpPr>
        <p:spPr bwMode="auto">
          <a:xfrm>
            <a:off x="4499317" y="4050438"/>
            <a:ext cx="3214688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予定している</a:t>
            </a:r>
            <a:r>
              <a:rPr lang="ja-JP" altLang="en-US" sz="1400" dirty="0">
                <a:solidFill>
                  <a:srgbClr val="FF0000"/>
                </a:solidFill>
              </a:rPr>
              <a:t>取組</a:t>
            </a:r>
            <a:r>
              <a:rPr lang="ja-JP" altLang="en-US" sz="1400" dirty="0" smtClean="0">
                <a:solidFill>
                  <a:srgbClr val="FF0000"/>
                </a:solidFill>
              </a:rPr>
              <a:t>を図等を用いて説明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7950" y="515310"/>
            <a:ext cx="8909448" cy="8256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dirty="0" smtClean="0"/>
          </a:p>
        </p:txBody>
      </p:sp>
      <p:sp>
        <p:nvSpPr>
          <p:cNvPr id="12" name="Rectangle 66"/>
          <p:cNvSpPr>
            <a:spLocks noChangeArrowheads="1"/>
          </p:cNvSpPr>
          <p:nvPr/>
        </p:nvSpPr>
        <p:spPr bwMode="auto">
          <a:xfrm>
            <a:off x="107949" y="1439970"/>
            <a:ext cx="3066572" cy="2139992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" name="テキスト ボックス 33"/>
          <p:cNvSpPr txBox="1">
            <a:spLocks noChangeArrowheads="1"/>
          </p:cNvSpPr>
          <p:nvPr/>
        </p:nvSpPr>
        <p:spPr bwMode="auto">
          <a:xfrm>
            <a:off x="491706" y="2277189"/>
            <a:ext cx="2294626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対象</a:t>
            </a:r>
            <a:r>
              <a:rPr lang="ja-JP" altLang="en-US" sz="1400" dirty="0">
                <a:solidFill>
                  <a:srgbClr val="FF0000"/>
                </a:solidFill>
              </a:rPr>
              <a:t>地区</a:t>
            </a:r>
            <a:r>
              <a:rPr lang="ja-JP" altLang="en-US" sz="1400" dirty="0" smtClean="0">
                <a:solidFill>
                  <a:srgbClr val="FF0000"/>
                </a:solidFill>
              </a:rPr>
              <a:t>の位置・面積等を地図等を用いて説明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07951" y="5679001"/>
            <a:ext cx="244221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地区の現況・課題</a:t>
            </a:r>
            <a:endParaRPr lang="en-US" altLang="ja-JP" sz="1600" b="1" u="sng" dirty="0" smtClean="0">
              <a:latin typeface="Tahoma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266837" y="5051240"/>
            <a:ext cx="1884978" cy="50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>
                <a:latin typeface="Tahoma" pitchFamily="34" charset="0"/>
              </a:rPr>
              <a:t>スケジュール</a:t>
            </a:r>
          </a:p>
          <a:p>
            <a:pPr marL="238125" indent="-23812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ja-JP" altLang="en-US" sz="1200" dirty="0">
              <a:latin typeface="Tahoma" pitchFamily="34" charset="0"/>
            </a:endParaRPr>
          </a:p>
        </p:txBody>
      </p:sp>
      <p:sp>
        <p:nvSpPr>
          <p:cNvPr id="18" name="テキスト ボックス 33"/>
          <p:cNvSpPr txBox="1">
            <a:spLocks noChangeArrowheads="1"/>
          </p:cNvSpPr>
          <p:nvPr/>
        </p:nvSpPr>
        <p:spPr bwMode="auto">
          <a:xfrm>
            <a:off x="3540810" y="5628861"/>
            <a:ext cx="5202614" cy="738664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スケジュールや実施ステップを図等を用いて説明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（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 smtClean="0">
                <a:solidFill>
                  <a:srgbClr val="FF0000"/>
                </a:solidFill>
              </a:rPr>
              <a:t>本事業</a:t>
            </a:r>
            <a:r>
              <a:rPr lang="ja-JP" altLang="en-US" sz="1400" dirty="0">
                <a:solidFill>
                  <a:srgbClr val="FF0000"/>
                </a:solidFill>
              </a:rPr>
              <a:t>において行うことと、関連して他の事業で行うことが区別できるよう</a:t>
            </a:r>
            <a:r>
              <a:rPr lang="ja-JP" altLang="en-US" sz="1400" dirty="0" smtClean="0">
                <a:solidFill>
                  <a:srgbClr val="FF0000"/>
                </a:solidFill>
              </a:rPr>
              <a:t>にすること。）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866113" y="20946"/>
            <a:ext cx="12573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応募書</a:t>
            </a:r>
            <a:r>
              <a:rPr kumimoji="1" lang="en-US" altLang="ja-JP" sz="1200" dirty="0"/>
              <a:t>【</a:t>
            </a:r>
            <a:r>
              <a:rPr kumimoji="1" lang="ja-JP" altLang="en-US" sz="1200" dirty="0" smtClean="0"/>
              <a:t>概要</a:t>
            </a:r>
            <a:r>
              <a:rPr kumimoji="1" lang="en-US" altLang="ja-JP" sz="1200" dirty="0" smtClean="0"/>
              <a:t>】</a:t>
            </a:r>
          </a:p>
          <a:p>
            <a:pPr algn="ctr"/>
            <a:r>
              <a:rPr kumimoji="1" lang="ja-JP" altLang="en-US" sz="1200" dirty="0" smtClean="0"/>
              <a:t>推奨</a:t>
            </a:r>
            <a:r>
              <a:rPr kumimoji="1" lang="ja-JP" altLang="en-US" sz="1200" dirty="0"/>
              <a:t>様式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07949" y="4693039"/>
            <a:ext cx="278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立地特性・</a:t>
            </a:r>
            <a:r>
              <a:rPr lang="ja-JP" altLang="en-US" sz="1600" b="1" u="sng" dirty="0">
                <a:latin typeface="Tahoma" pitchFamily="34" charset="0"/>
              </a:rPr>
              <a:t>地域</a:t>
            </a:r>
            <a:r>
              <a:rPr lang="ja-JP" altLang="en-US" sz="1600" b="1" u="sng" dirty="0" smtClean="0">
                <a:latin typeface="Tahoma" pitchFamily="34" charset="0"/>
              </a:rPr>
              <a:t>資源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266838" y="1439970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" name="正方形/長方形 2"/>
          <p:cNvSpPr/>
          <p:nvPr/>
        </p:nvSpPr>
        <p:spPr>
          <a:xfrm>
            <a:off x="3266837" y="1486389"/>
            <a:ext cx="20665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8125" indent="-238125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まちづくりの目標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66837" y="3285998"/>
            <a:ext cx="32976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8125" indent="-238125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目標を実現するための取組予定</a:t>
            </a:r>
            <a:endParaRPr lang="en-US" altLang="ja-JP" sz="1600" b="1" u="sng" dirty="0" smtClean="0">
              <a:latin typeface="Tahoma" pitchFamily="34" charset="0"/>
            </a:endParaRPr>
          </a:p>
        </p:txBody>
      </p:sp>
      <p:sp>
        <p:nvSpPr>
          <p:cNvPr id="27" name="テキスト ボックス 33"/>
          <p:cNvSpPr txBox="1">
            <a:spLocks noChangeArrowheads="1"/>
          </p:cNvSpPr>
          <p:nvPr/>
        </p:nvSpPr>
        <p:spPr bwMode="auto">
          <a:xfrm>
            <a:off x="4499317" y="2253093"/>
            <a:ext cx="3214688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まちづくりの目標を図等を用いて説明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40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120</Words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Tahoma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2019-12-02T02:47:38Z</dcterms:created>
  <dcterms:modified xsi:type="dcterms:W3CDTF">2024-05-13T23:56:50Z</dcterms:modified>
</cp:coreProperties>
</file>