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2" r:id="rId5"/>
    <p:sldId id="273" r:id="rId6"/>
    <p:sldId id="257" r:id="rId7"/>
    <p:sldId id="262" r:id="rId8"/>
    <p:sldId id="269" r:id="rId9"/>
    <p:sldId id="259" r:id="rId10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00B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1CBCF6-20A3-40BA-BD38-DBAED12D75E8}" v="264" dt="2026-05-18T02:36:39.985"/>
    <p1510:client id="{901A7571-C871-0414-4BBE-9C91F9BBC6B8}" v="100" dt="2026-05-18T02:17:48.2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堺田　迅" userId="60a6a262-e58c-4fbe-b0c3-6860a5f21e95" providerId="ADAL" clId="{F233A814-F9FC-4352-AACC-7012B4351FFB}"/>
    <pc:docChg chg="undo custSel addSld delSld modSld sldOrd">
      <pc:chgData name="堺田　迅" userId="60a6a262-e58c-4fbe-b0c3-6860a5f21e95" providerId="ADAL" clId="{F233A814-F9FC-4352-AACC-7012B4351FFB}" dt="2026-05-18T02:36:39.985" v="265" actId="47"/>
      <pc:docMkLst>
        <pc:docMk/>
      </pc:docMkLst>
      <pc:sldChg chg="addSp modSp mod">
        <pc:chgData name="堺田　迅" userId="60a6a262-e58c-4fbe-b0c3-6860a5f21e95" providerId="ADAL" clId="{F233A814-F9FC-4352-AACC-7012B4351FFB}" dt="2026-05-18T02:36:30.234" v="263"/>
        <pc:sldMkLst>
          <pc:docMk/>
          <pc:sldMk cId="1474993146" sldId="259"/>
        </pc:sldMkLst>
        <pc:spChg chg="mod">
          <ac:chgData name="堺田　迅" userId="60a6a262-e58c-4fbe-b0c3-6860a5f21e95" providerId="ADAL" clId="{F233A814-F9FC-4352-AACC-7012B4351FFB}" dt="2026-05-18T02:36:30.234" v="263"/>
          <ac:spMkLst>
            <pc:docMk/>
            <pc:sldMk cId="1474993146" sldId="259"/>
            <ac:spMk id="3" creationId="{41D7E205-24E4-2A46-5BCE-D169A69B4769}"/>
          </ac:spMkLst>
        </pc:spChg>
        <pc:spChg chg="add mod">
          <ac:chgData name="堺田　迅" userId="60a6a262-e58c-4fbe-b0c3-6860a5f21e95" providerId="ADAL" clId="{F233A814-F9FC-4352-AACC-7012B4351FFB}" dt="2026-05-18T02:32:30.277" v="144"/>
          <ac:spMkLst>
            <pc:docMk/>
            <pc:sldMk cId="1474993146" sldId="259"/>
            <ac:spMk id="5" creationId="{0541F69D-2FCF-4C86-DE39-C5DEEACF6320}"/>
          </ac:spMkLst>
        </pc:spChg>
        <pc:spChg chg="add mod">
          <ac:chgData name="堺田　迅" userId="60a6a262-e58c-4fbe-b0c3-6860a5f21e95" providerId="ADAL" clId="{F233A814-F9FC-4352-AACC-7012B4351FFB}" dt="2026-05-18T02:36:17.377" v="237" actId="571"/>
          <ac:spMkLst>
            <pc:docMk/>
            <pc:sldMk cId="1474993146" sldId="259"/>
            <ac:spMk id="6" creationId="{8C28A233-BB52-AD42-2A72-B89139D4F78E}"/>
          </ac:spMkLst>
        </pc:spChg>
        <pc:spChg chg="add mod">
          <ac:chgData name="堺田　迅" userId="60a6a262-e58c-4fbe-b0c3-6860a5f21e95" providerId="ADAL" clId="{F233A814-F9FC-4352-AACC-7012B4351FFB}" dt="2026-05-18T02:36:21.729" v="239" actId="571"/>
          <ac:spMkLst>
            <pc:docMk/>
            <pc:sldMk cId="1474993146" sldId="259"/>
            <ac:spMk id="7" creationId="{2E376406-AB96-FA99-FF27-F25BB79BC39A}"/>
          </ac:spMkLst>
        </pc:spChg>
        <pc:spChg chg="mod">
          <ac:chgData name="堺田　迅" userId="60a6a262-e58c-4fbe-b0c3-6860a5f21e95" providerId="ADAL" clId="{F233A814-F9FC-4352-AACC-7012B4351FFB}" dt="2026-05-18T02:36:01.682" v="225" actId="1076"/>
          <ac:spMkLst>
            <pc:docMk/>
            <pc:sldMk cId="1474993146" sldId="259"/>
            <ac:spMk id="42" creationId="{BCBFDC97-FAEB-3B83-2784-6590B6C353BE}"/>
          </ac:spMkLst>
        </pc:spChg>
        <pc:graphicFrameChg chg="add mod modGraphic">
          <ac:chgData name="堺田　迅" userId="60a6a262-e58c-4fbe-b0c3-6860a5f21e95" providerId="ADAL" clId="{F233A814-F9FC-4352-AACC-7012B4351FFB}" dt="2026-05-18T02:32:34.467" v="145" actId="1076"/>
          <ac:graphicFrameMkLst>
            <pc:docMk/>
            <pc:sldMk cId="1474993146" sldId="259"/>
            <ac:graphicFrameMk id="4" creationId="{B83C080B-0FA8-298E-925C-8B528B2433AB}"/>
          </ac:graphicFrameMkLst>
        </pc:graphicFrameChg>
        <pc:graphicFrameChg chg="mod modGraphic">
          <ac:chgData name="堺田　迅" userId="60a6a262-e58c-4fbe-b0c3-6860a5f21e95" providerId="ADAL" clId="{F233A814-F9FC-4352-AACC-7012B4351FFB}" dt="2026-05-18T02:36:05.365" v="226" actId="1076"/>
          <ac:graphicFrameMkLst>
            <pc:docMk/>
            <pc:sldMk cId="1474993146" sldId="259"/>
            <ac:graphicFrameMk id="13" creationId="{813F391E-1FFB-AA7C-790D-E8C4272AEB94}"/>
          </ac:graphicFrameMkLst>
        </pc:graphicFrameChg>
        <pc:picChg chg="mod">
          <ac:chgData name="堺田　迅" userId="60a6a262-e58c-4fbe-b0c3-6860a5f21e95" providerId="ADAL" clId="{F233A814-F9FC-4352-AACC-7012B4351FFB}" dt="2026-05-18T02:35:59.670" v="224" actId="1076"/>
          <ac:picMkLst>
            <pc:docMk/>
            <pc:sldMk cId="1474993146" sldId="259"/>
            <ac:picMk id="41" creationId="{4B588309-7B8F-5200-7D27-785FC4770916}"/>
          </ac:picMkLst>
        </pc:picChg>
      </pc:sldChg>
      <pc:sldChg chg="addSp delSp modSp mod ord">
        <pc:chgData name="堺田　迅" userId="60a6a262-e58c-4fbe-b0c3-6860a5f21e95" providerId="ADAL" clId="{F233A814-F9FC-4352-AACC-7012B4351FFB}" dt="2026-05-18T02:24:38.087" v="82"/>
        <pc:sldMkLst>
          <pc:docMk/>
          <pc:sldMk cId="565525963" sldId="262"/>
        </pc:sldMkLst>
        <pc:spChg chg="mod">
          <ac:chgData name="堺田　迅" userId="60a6a262-e58c-4fbe-b0c3-6860a5f21e95" providerId="ADAL" clId="{F233A814-F9FC-4352-AACC-7012B4351FFB}" dt="2026-05-18T02:21:45.216" v="59"/>
          <ac:spMkLst>
            <pc:docMk/>
            <pc:sldMk cId="565525963" sldId="262"/>
            <ac:spMk id="3" creationId="{F02BE8D2-718D-BC26-E021-13E81A8AEC9D}"/>
          </ac:spMkLst>
        </pc:spChg>
        <pc:spChg chg="add del mod">
          <ac:chgData name="堺田　迅" userId="60a6a262-e58c-4fbe-b0c3-6860a5f21e95" providerId="ADAL" clId="{F233A814-F9FC-4352-AACC-7012B4351FFB}" dt="2026-05-18T02:22:12.576" v="62" actId="478"/>
          <ac:spMkLst>
            <pc:docMk/>
            <pc:sldMk cId="565525963" sldId="262"/>
            <ac:spMk id="5" creationId="{A314A834-0DAD-6B9A-35AC-CFFE5B4E9925}"/>
          </ac:spMkLst>
        </pc:spChg>
        <pc:spChg chg="add mod">
          <ac:chgData name="堺田　迅" userId="60a6a262-e58c-4fbe-b0c3-6860a5f21e95" providerId="ADAL" clId="{F233A814-F9FC-4352-AACC-7012B4351FFB}" dt="2026-05-18T02:22:21.847" v="80"/>
          <ac:spMkLst>
            <pc:docMk/>
            <pc:sldMk cId="565525963" sldId="262"/>
            <ac:spMk id="6" creationId="{B680C894-3727-D773-5F75-2CB1FB3BFF82}"/>
          </ac:spMkLst>
        </pc:spChg>
      </pc:sldChg>
      <pc:sldChg chg="modSp del mod ord">
        <pc:chgData name="堺田　迅" userId="60a6a262-e58c-4fbe-b0c3-6860a5f21e95" providerId="ADAL" clId="{F233A814-F9FC-4352-AACC-7012B4351FFB}" dt="2026-05-18T02:36:39.985" v="265" actId="47"/>
        <pc:sldMkLst>
          <pc:docMk/>
          <pc:sldMk cId="510055484" sldId="266"/>
        </pc:sldMkLst>
        <pc:graphicFrameChg chg="mod modGraphic">
          <ac:chgData name="堺田　迅" userId="60a6a262-e58c-4fbe-b0c3-6860a5f21e95" providerId="ADAL" clId="{F233A814-F9FC-4352-AACC-7012B4351FFB}" dt="2026-05-18T02:26:10.986" v="126" actId="2165"/>
          <ac:graphicFrameMkLst>
            <pc:docMk/>
            <pc:sldMk cId="510055484" sldId="266"/>
            <ac:graphicFrameMk id="4" creationId="{49792948-5C25-3381-BE6E-FA6756E2D991}"/>
          </ac:graphicFrameMkLst>
        </pc:graphicFrameChg>
      </pc:sldChg>
      <pc:sldChg chg="delSp modSp add del mod">
        <pc:chgData name="堺田　迅" userId="60a6a262-e58c-4fbe-b0c3-6860a5f21e95" providerId="ADAL" clId="{F233A814-F9FC-4352-AACC-7012B4351FFB}" dt="2026-05-18T02:36:39.146" v="264" actId="47"/>
        <pc:sldMkLst>
          <pc:docMk/>
          <pc:sldMk cId="1132389178" sldId="268"/>
        </pc:sldMkLst>
        <pc:spChg chg="mod">
          <ac:chgData name="堺田　迅" userId="60a6a262-e58c-4fbe-b0c3-6860a5f21e95" providerId="ADAL" clId="{F233A814-F9FC-4352-AACC-7012B4351FFB}" dt="2026-05-18T02:21:32.899" v="48" actId="20577"/>
          <ac:spMkLst>
            <pc:docMk/>
            <pc:sldMk cId="1132389178" sldId="268"/>
            <ac:spMk id="3" creationId="{C6CB660D-FD2F-2539-FDD8-A93DFD92470F}"/>
          </ac:spMkLst>
        </pc:spChg>
        <pc:graphicFrameChg chg="del">
          <ac:chgData name="堺田　迅" userId="60a6a262-e58c-4fbe-b0c3-6860a5f21e95" providerId="ADAL" clId="{F233A814-F9FC-4352-AACC-7012B4351FFB}" dt="2026-05-18T02:21:16.562" v="24" actId="478"/>
          <ac:graphicFrameMkLst>
            <pc:docMk/>
            <pc:sldMk cId="1132389178" sldId="268"/>
            <ac:graphicFrameMk id="4" creationId="{0FA59F50-ADEF-C80C-7941-7F93D660FF4B}"/>
          </ac:graphicFrameMkLst>
        </pc:graphicFrameChg>
      </pc:sldChg>
      <pc:sldChg chg="addSp delSp modSp add mod">
        <pc:chgData name="堺田　迅" userId="60a6a262-e58c-4fbe-b0c3-6860a5f21e95" providerId="ADAL" clId="{F233A814-F9FC-4352-AACC-7012B4351FFB}" dt="2026-05-18T02:34:36.035" v="222"/>
        <pc:sldMkLst>
          <pc:docMk/>
          <pc:sldMk cId="2069182760" sldId="269"/>
        </pc:sldMkLst>
        <pc:spChg chg="mod">
          <ac:chgData name="堺田　迅" userId="60a6a262-e58c-4fbe-b0c3-6860a5f21e95" providerId="ADAL" clId="{F233A814-F9FC-4352-AACC-7012B4351FFB}" dt="2026-05-18T02:25:35.351" v="117" actId="20577"/>
          <ac:spMkLst>
            <pc:docMk/>
            <pc:sldMk cId="2069182760" sldId="269"/>
            <ac:spMk id="3" creationId="{F9875711-7F8A-1DD1-C170-E360A093563D}"/>
          </ac:spMkLst>
        </pc:spChg>
        <pc:spChg chg="del">
          <ac:chgData name="堺田　迅" userId="60a6a262-e58c-4fbe-b0c3-6860a5f21e95" providerId="ADAL" clId="{F233A814-F9FC-4352-AACC-7012B4351FFB}" dt="2026-05-18T02:33:06.207" v="146" actId="478"/>
          <ac:spMkLst>
            <pc:docMk/>
            <pc:sldMk cId="2069182760" sldId="269"/>
            <ac:spMk id="4" creationId="{FC3629A7-ECCC-C2C2-3508-43D14E0CCB5C}"/>
          </ac:spMkLst>
        </pc:spChg>
        <pc:spChg chg="add mod">
          <ac:chgData name="堺田　迅" userId="60a6a262-e58c-4fbe-b0c3-6860a5f21e95" providerId="ADAL" clId="{F233A814-F9FC-4352-AACC-7012B4351FFB}" dt="2026-05-18T02:34:36.035" v="222"/>
          <ac:spMkLst>
            <pc:docMk/>
            <pc:sldMk cId="2069182760" sldId="269"/>
            <ac:spMk id="5" creationId="{C5F75D42-0B99-F6E4-5739-556857EF2663}"/>
          </ac:spMkLst>
        </pc:spChg>
        <pc:spChg chg="del">
          <ac:chgData name="堺田　迅" userId="60a6a262-e58c-4fbe-b0c3-6860a5f21e95" providerId="ADAL" clId="{F233A814-F9FC-4352-AACC-7012B4351FFB}" dt="2026-05-18T02:33:42.554" v="151" actId="478"/>
          <ac:spMkLst>
            <pc:docMk/>
            <pc:sldMk cId="2069182760" sldId="269"/>
            <ac:spMk id="6" creationId="{55F44774-703F-4F95-F3EA-E06E718528F7}"/>
          </ac:spMkLst>
        </pc:spChg>
        <pc:spChg chg="del">
          <ac:chgData name="堺田　迅" userId="60a6a262-e58c-4fbe-b0c3-6860a5f21e95" providerId="ADAL" clId="{F233A814-F9FC-4352-AACC-7012B4351FFB}" dt="2026-05-18T02:33:11.205" v="150" actId="478"/>
          <ac:spMkLst>
            <pc:docMk/>
            <pc:sldMk cId="2069182760" sldId="269"/>
            <ac:spMk id="7" creationId="{4FCAF914-CC4A-E601-82DD-872DEB1F43AA}"/>
          </ac:spMkLst>
        </pc:spChg>
        <pc:spChg chg="add del mod">
          <ac:chgData name="堺田　迅" userId="60a6a262-e58c-4fbe-b0c3-6860a5f21e95" providerId="ADAL" clId="{F233A814-F9FC-4352-AACC-7012B4351FFB}" dt="2026-05-18T02:34:11.107" v="155" actId="478"/>
          <ac:spMkLst>
            <pc:docMk/>
            <pc:sldMk cId="2069182760" sldId="269"/>
            <ac:spMk id="8" creationId="{08F0B99A-7116-21E7-B2B8-CEA13D7F416A}"/>
          </ac:spMkLst>
        </pc:spChg>
        <pc:spChg chg="del mod">
          <ac:chgData name="堺田　迅" userId="60a6a262-e58c-4fbe-b0c3-6860a5f21e95" providerId="ADAL" clId="{F233A814-F9FC-4352-AACC-7012B4351FFB}" dt="2026-05-18T02:33:08.019" v="148" actId="478"/>
          <ac:spMkLst>
            <pc:docMk/>
            <pc:sldMk cId="2069182760" sldId="269"/>
            <ac:spMk id="12" creationId="{B4DEB5D0-9E88-197A-ADE6-1F0B5AB477E7}"/>
          </ac:spMkLst>
        </pc:spChg>
        <pc:spChg chg="del">
          <ac:chgData name="堺田　迅" userId="60a6a262-e58c-4fbe-b0c3-6860a5f21e95" providerId="ADAL" clId="{F233A814-F9FC-4352-AACC-7012B4351FFB}" dt="2026-05-18T02:33:09.241" v="149" actId="478"/>
          <ac:spMkLst>
            <pc:docMk/>
            <pc:sldMk cId="2069182760" sldId="269"/>
            <ac:spMk id="18" creationId="{B3243264-9A94-F4F7-0DF8-C1F506A06724}"/>
          </ac:spMkLst>
        </pc:spChg>
        <pc:spChg chg="del">
          <ac:chgData name="堺田　迅" userId="60a6a262-e58c-4fbe-b0c3-6860a5f21e95" providerId="ADAL" clId="{F233A814-F9FC-4352-AACC-7012B4351FFB}" dt="2026-05-18T02:34:19.066" v="158" actId="478"/>
          <ac:spMkLst>
            <pc:docMk/>
            <pc:sldMk cId="2069182760" sldId="269"/>
            <ac:spMk id="53" creationId="{01AEAD09-0DFF-223F-CF5D-BE87E2F8CC03}"/>
          </ac:spMkLst>
        </pc:spChg>
      </pc:sldChg>
    </pc:docChg>
  </pc:docChgLst>
  <pc:docChgLst>
    <pc:chgData name="堺田　迅" userId="S::t0535671@taims.metro.tokyo.jp::60a6a262-e58c-4fbe-b0c3-6860a5f21e95" providerId="AD" clId="Web-{901A7571-C871-0414-4BBE-9C91F9BBC6B8}"/>
    <pc:docChg chg="modSld">
      <pc:chgData name="堺田　迅" userId="S::t0535671@taims.metro.tokyo.jp::60a6a262-e58c-4fbe-b0c3-6860a5f21e95" providerId="AD" clId="Web-{901A7571-C871-0414-4BBE-9C91F9BBC6B8}" dt="2026-05-18T02:17:48.231" v="54"/>
      <pc:docMkLst>
        <pc:docMk/>
      </pc:docMkLst>
      <pc:sldChg chg="delSp">
        <pc:chgData name="堺田　迅" userId="S::t0535671@taims.metro.tokyo.jp::60a6a262-e58c-4fbe-b0c3-6860a5f21e95" providerId="AD" clId="Web-{901A7571-C871-0414-4BBE-9C91F9BBC6B8}" dt="2026-05-18T02:17:48.231" v="54"/>
        <pc:sldMkLst>
          <pc:docMk/>
          <pc:sldMk cId="1474993146" sldId="259"/>
        </pc:sldMkLst>
        <pc:spChg chg="del">
          <ac:chgData name="堺田　迅" userId="S::t0535671@taims.metro.tokyo.jp::60a6a262-e58c-4fbe-b0c3-6860a5f21e95" providerId="AD" clId="Web-{901A7571-C871-0414-4BBE-9C91F9BBC6B8}" dt="2026-05-18T02:17:44.418" v="50"/>
          <ac:spMkLst>
            <pc:docMk/>
            <pc:sldMk cId="1474993146" sldId="259"/>
            <ac:spMk id="14" creationId="{A3FA8F4D-D31B-AA3D-8EB6-389A05DE67C2}"/>
          </ac:spMkLst>
        </pc:spChg>
        <pc:spChg chg="del">
          <ac:chgData name="堺田　迅" userId="S::t0535671@taims.metro.tokyo.jp::60a6a262-e58c-4fbe-b0c3-6860a5f21e95" providerId="AD" clId="Web-{901A7571-C871-0414-4BBE-9C91F9BBC6B8}" dt="2026-05-18T02:17:45.418" v="51"/>
          <ac:spMkLst>
            <pc:docMk/>
            <pc:sldMk cId="1474993146" sldId="259"/>
            <ac:spMk id="24" creationId="{5ED00C0F-3113-C46B-7B4F-C99D1BC82DD9}"/>
          </ac:spMkLst>
        </pc:spChg>
        <pc:spChg chg="del">
          <ac:chgData name="堺田　迅" userId="S::t0535671@taims.metro.tokyo.jp::60a6a262-e58c-4fbe-b0c3-6860a5f21e95" providerId="AD" clId="Web-{901A7571-C871-0414-4BBE-9C91F9BBC6B8}" dt="2026-05-18T02:17:46.325" v="52"/>
          <ac:spMkLst>
            <pc:docMk/>
            <pc:sldMk cId="1474993146" sldId="259"/>
            <ac:spMk id="25" creationId="{DC317110-C58D-395E-7E0F-A43C9D01BD7C}"/>
          </ac:spMkLst>
        </pc:spChg>
        <pc:spChg chg="del">
          <ac:chgData name="堺田　迅" userId="S::t0535671@taims.metro.tokyo.jp::60a6a262-e58c-4fbe-b0c3-6860a5f21e95" providerId="AD" clId="Web-{901A7571-C871-0414-4BBE-9C91F9BBC6B8}" dt="2026-05-18T02:17:47.200" v="53"/>
          <ac:spMkLst>
            <pc:docMk/>
            <pc:sldMk cId="1474993146" sldId="259"/>
            <ac:spMk id="26" creationId="{F927BF96-A2C0-833C-EBA8-A989F28D072A}"/>
          </ac:spMkLst>
        </pc:spChg>
        <pc:spChg chg="del">
          <ac:chgData name="堺田　迅" userId="S::t0535671@taims.metro.tokyo.jp::60a6a262-e58c-4fbe-b0c3-6860a5f21e95" providerId="AD" clId="Web-{901A7571-C871-0414-4BBE-9C91F9BBC6B8}" dt="2026-05-18T02:17:48.231" v="54"/>
          <ac:spMkLst>
            <pc:docMk/>
            <pc:sldMk cId="1474993146" sldId="259"/>
            <ac:spMk id="27" creationId="{8A406777-7E31-BF3D-DA3D-0EB631D7846D}"/>
          </ac:spMkLst>
        </pc:spChg>
      </pc:sldChg>
      <pc:sldChg chg="modSp">
        <pc:chgData name="堺田　迅" userId="S::t0535671@taims.metro.tokyo.jp::60a6a262-e58c-4fbe-b0c3-6860a5f21e95" providerId="AD" clId="Web-{901A7571-C871-0414-4BBE-9C91F9BBC6B8}" dt="2026-05-18T02:17:14.167" v="49" actId="20577"/>
        <pc:sldMkLst>
          <pc:docMk/>
          <pc:sldMk cId="1574735867" sldId="267"/>
        </pc:sldMkLst>
        <pc:spChg chg="mod">
          <ac:chgData name="堺田　迅" userId="S::t0535671@taims.metro.tokyo.jp::60a6a262-e58c-4fbe-b0c3-6860a5f21e95" providerId="AD" clId="Web-{901A7571-C871-0414-4BBE-9C91F9BBC6B8}" dt="2026-05-18T02:17:14.167" v="49" actId="20577"/>
          <ac:spMkLst>
            <pc:docMk/>
            <pc:sldMk cId="1574735867" sldId="267"/>
            <ac:spMk id="12" creationId="{A751440A-BD74-8C0D-754F-6C361CF32A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5D256-2F4E-42C6-ACE9-1D33ADFCF8D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E68E1-EC19-4CC9-832A-D9E4D21A3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05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0E68E1-EC19-4CC9-832A-D9E4D21A3D90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87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DAF2FF-F4F8-8766-477A-DB21199D1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332375D-5D5E-272C-E6EC-A42493E22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FC02A9-A706-9067-5DFA-3D8BE041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E40989-E78E-5008-5F82-9A26AAC42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9095E1-92B7-5975-E666-D0E6C191A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31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CF05DD-2BB6-9E50-367E-E9683BD6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B4567A8-F6C4-41B7-71C5-75E4BD1AB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B5FD1E-121D-E278-80F1-5B74906D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951B12-FACC-FE30-0AB6-277B493CA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A7CA62-FD6B-73DC-0EEC-AE14B1B17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60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C1BF5D-7410-13F9-9FAD-51B80F2267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64F4A4-F132-E860-E309-8C28CB116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4D4098-F8C4-6107-D1A5-07E8A8C8D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72D90A-781E-3CD6-A662-0807DA85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A02073-C0C4-C7E1-DCA4-B28979943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194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0EDE26-1C1E-0E18-6C49-680CB1662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C9AB9D-9474-3BAF-0EC1-CE60C895F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C40726-15E8-89B0-6BC0-D39C0946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9FEEFE-A14D-605D-B93B-E07801A0F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AC14F2-F4F2-DE14-7965-8E3F7BC52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73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656816-DA5A-B867-F7A4-2E76024B2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F4E574-78FD-4480-9F59-1892C82C5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2C7DB2-1171-CE4C-8E1B-0A3BC4BEB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A7F24C-0DC4-07BC-011A-9110CDA5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29D346-97B7-B027-5224-04A6D75A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97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7BC1DA-D0C1-15DC-CFB7-3F4DE6E31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57A472-0DA1-89DB-6643-B75351CC2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4071D20-98F1-FDDE-3FA6-AAC1D1344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D7A2CE-2A1D-AE69-25CA-C195734E9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F397B4E-DEC0-B283-FB3A-7A92CECF7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E07DE4-86AA-B1FE-5415-EDB8D5C9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51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951F41-6D29-1703-3A25-CB4C5B672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E60CCA-5D44-A298-CEA4-18B278605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137CB-7084-21C2-E45B-AAED596C8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B243110-3A11-98FD-178B-A3FE68AB1B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958A98-97BC-E510-7E13-4A82DB726B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C60AD78-8859-8050-2217-1B8DDBE1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FDD3F9-632D-5B28-7D7E-B4310C0C8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EB22AE3-7027-B838-A19D-C03A9EA3F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13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28F8C1-DAFF-0DCA-FAC2-FB57F0A5C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D9F0789-90B8-6474-E70B-1FD5275E2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22FACC-E212-3A77-9F1B-84F8C194A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626A2E1-FCD3-6EF6-E29F-D84820BF8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7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4F1D244-12DA-6928-7985-9065F43E6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3809744-00E9-5829-ADD4-13548256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239693-9195-2612-BCF7-4AE4F7AC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439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E87A30-0C4C-4F33-97E4-91921A3CD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22C97F-DAD9-113C-0DB1-BF55E43C3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18723E2-5A6F-0775-CAD5-BE3144EEF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B1D7C2-E450-A5AF-33D5-7BD54C73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1F9D39-79E4-26FD-9CB7-D8C1E6442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DE7C65-7D1C-73CF-D1CD-900C5CFBA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76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24B9E0-85E6-A5DC-18BD-7BD7708E7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3863FA-FDD1-F869-8FCB-5C897FC9E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530E882-25FD-F4DD-701B-E81962F80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B5978D-EA94-7BAA-B798-D56C94805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D922F6-F6D4-9A1B-5D07-3AF179833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E051BE-702D-8C24-FF3B-B020327D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24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80BC28D-A102-0B30-7666-863E721D9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03FF6C-46EA-F6EF-C288-75E5BC2BD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B982FB-B784-53D0-9359-6A7FD6F7DE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3437E3-2E35-4C23-88CF-B0AF306419D2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5A836A-CCE1-4195-C9EA-91026A263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A13279-B280-762C-F1A8-592C72D48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C445A6-CFDB-4CB4-A548-47EDAF892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8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3D6F8-EA8A-2608-1EE6-A0466C710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5565A8E-AA00-6AE0-51E6-2FE170D760EB}"/>
              </a:ext>
            </a:extLst>
          </p:cNvPr>
          <p:cNvSpPr txBox="1"/>
          <p:nvPr/>
        </p:nvSpPr>
        <p:spPr>
          <a:xfrm>
            <a:off x="126254" y="321528"/>
            <a:ext cx="513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令和</a:t>
            </a:r>
            <a:r>
              <a:rPr kumimoji="1" lang="en-US" altLang="ja-JP" sz="1400" b="1" dirty="0"/>
              <a:t>8</a:t>
            </a:r>
            <a:r>
              <a:rPr kumimoji="1" lang="ja-JP" altLang="en-US" sz="1400" b="1" dirty="0"/>
              <a:t>年度雨水流出抑制に資するグリーンインフラ</a:t>
            </a:r>
            <a:r>
              <a:rPr lang="ja-JP" altLang="en-US" sz="1400" b="1" dirty="0"/>
              <a:t>事業</a:t>
            </a:r>
            <a:r>
              <a:rPr kumimoji="1" lang="ja-JP" altLang="en-US" sz="1400" b="1" dirty="0"/>
              <a:t>提案書</a:t>
            </a:r>
            <a:endParaRPr kumimoji="1" lang="en-US" altLang="ja-JP" sz="1400" b="1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35F33818-5AF5-BD22-82EB-664265D5B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488849"/>
              </p:ext>
            </p:extLst>
          </p:nvPr>
        </p:nvGraphicFramePr>
        <p:xfrm>
          <a:off x="5311560" y="307777"/>
          <a:ext cx="647013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672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781868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  <a:gridCol w="694591">
                  <a:extLst>
                    <a:ext uri="{9D8B030D-6E8A-4147-A177-3AD203B41FA5}">
                      <a16:colId xmlns:a16="http://schemas.microsoft.com/office/drawing/2014/main" val="242027096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グリーンインフラ設置施設名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1AC4C9B-5777-47BE-FBBD-04BED3BB4CEF}"/>
              </a:ext>
            </a:extLst>
          </p:cNvPr>
          <p:cNvSpPr txBox="1"/>
          <p:nvPr/>
        </p:nvSpPr>
        <p:spPr>
          <a:xfrm>
            <a:off x="11240517" y="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（様式２）</a:t>
            </a:r>
            <a:endParaRPr kumimoji="1" lang="en-US" altLang="ja-JP" sz="1400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534C7E-8826-4080-2757-A761C221A83D}"/>
              </a:ext>
            </a:extLst>
          </p:cNvPr>
          <p:cNvSpPr/>
          <p:nvPr/>
        </p:nvSpPr>
        <p:spPr>
          <a:xfrm>
            <a:off x="126254" y="748564"/>
            <a:ext cx="11901623" cy="59160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86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09164-3861-C199-8227-282FEF622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7EE7BF4F-C762-B7BF-84E3-CF42435883CF}"/>
              </a:ext>
            </a:extLst>
          </p:cNvPr>
          <p:cNvGraphicFramePr>
            <a:graphicFrameLocks noGrp="1"/>
          </p:cNvGraphicFramePr>
          <p:nvPr/>
        </p:nvGraphicFramePr>
        <p:xfrm>
          <a:off x="5311560" y="307777"/>
          <a:ext cx="647013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672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781868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  <a:gridCol w="694591">
                  <a:extLst>
                    <a:ext uri="{9D8B030D-6E8A-4147-A177-3AD203B41FA5}">
                      <a16:colId xmlns:a16="http://schemas.microsoft.com/office/drawing/2014/main" val="242027096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グリーンインフラ設置施設名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3EC357E-8CFE-3D81-5BCC-FB04BDE925A0}"/>
              </a:ext>
            </a:extLst>
          </p:cNvPr>
          <p:cNvSpPr txBox="1"/>
          <p:nvPr/>
        </p:nvSpPr>
        <p:spPr>
          <a:xfrm>
            <a:off x="11240517" y="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（様式２）</a:t>
            </a:r>
            <a:endParaRPr kumimoji="1" lang="en-US" altLang="ja-JP" sz="1400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418D92-2003-B222-C1EB-FC6356865BB7}"/>
              </a:ext>
            </a:extLst>
          </p:cNvPr>
          <p:cNvSpPr/>
          <p:nvPr/>
        </p:nvSpPr>
        <p:spPr>
          <a:xfrm>
            <a:off x="126254" y="748564"/>
            <a:ext cx="11901623" cy="59160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2967B60-9CDC-0FDC-752E-70B8DF8B8E4E}"/>
              </a:ext>
            </a:extLst>
          </p:cNvPr>
          <p:cNvSpPr/>
          <p:nvPr/>
        </p:nvSpPr>
        <p:spPr>
          <a:xfrm>
            <a:off x="578827" y="1556238"/>
            <a:ext cx="11034346" cy="427306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CB74D3-46E0-80B4-E767-A3637C76AD10}"/>
              </a:ext>
            </a:extLst>
          </p:cNvPr>
          <p:cNvSpPr txBox="1"/>
          <p:nvPr/>
        </p:nvSpPr>
        <p:spPr>
          <a:xfrm>
            <a:off x="822245" y="2273420"/>
            <a:ext cx="9701822" cy="3185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kumimoji="1" lang="en-US" altLang="ja-JP" sz="2000" b="1" dirty="0"/>
              <a:t>【</a:t>
            </a:r>
            <a:r>
              <a:rPr lang="ja-JP" altLang="en-US" sz="2000" b="1" dirty="0"/>
              <a:t>作成</a:t>
            </a:r>
            <a:r>
              <a:rPr kumimoji="1" lang="ja-JP" altLang="en-US" sz="2000" b="1" dirty="0"/>
              <a:t>における留意事項</a:t>
            </a:r>
            <a:r>
              <a:rPr kumimoji="1" lang="en-US" altLang="ja-JP" sz="2000" b="1" dirty="0"/>
              <a:t>】</a:t>
            </a:r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〇事業提案書は以下を参考に作成してください。</a:t>
            </a:r>
            <a:endParaRPr kumimoji="1" lang="en-US" altLang="ja-JP" sz="1600" dirty="0"/>
          </a:p>
          <a:p>
            <a:r>
              <a:rPr lang="ja-JP" altLang="en-US" sz="1600" dirty="0"/>
              <a:t>　・令和８年度雨水流出抑制に資するグリーンインフラの導入拡大に向けた事業協力者募集要領</a:t>
            </a:r>
          </a:p>
          <a:p>
            <a:r>
              <a:rPr lang="ja-JP" altLang="en-US" sz="1600" dirty="0"/>
              <a:t>　・次ページ以降の事業提案書作成例</a:t>
            </a:r>
            <a:endParaRPr lang="en-US" altLang="ja-JP" sz="1600" dirty="0"/>
          </a:p>
          <a:p>
            <a:endParaRPr kumimoji="1" lang="en-US" altLang="ja-JP" sz="1600" dirty="0"/>
          </a:p>
          <a:p>
            <a:r>
              <a:rPr kumimoji="1" lang="ja-JP" altLang="en-US" sz="1600" dirty="0">
                <a:ea typeface="游ゴシック"/>
              </a:rPr>
              <a:t>〇事業提案書は</a:t>
            </a:r>
            <a:r>
              <a:rPr lang="ja-JP" altLang="en-US" sz="1600" dirty="0">
                <a:ea typeface="游ゴシック"/>
              </a:rPr>
              <a:t>PowerPointで10頁以上、</a:t>
            </a:r>
            <a:r>
              <a:rPr lang="en-US" altLang="ja-JP" sz="1600" dirty="0">
                <a:ea typeface="游ゴシック"/>
              </a:rPr>
              <a:t>20</a:t>
            </a:r>
            <a:r>
              <a:rPr lang="ja-JP" altLang="en-US" sz="1600" dirty="0">
                <a:ea typeface="游ゴシック"/>
              </a:rPr>
              <a:t>頁以内</a:t>
            </a:r>
            <a:r>
              <a:rPr kumimoji="1" lang="ja-JP" altLang="en-US" sz="1600" dirty="0">
                <a:ea typeface="游ゴシック"/>
              </a:rPr>
              <a:t>とすること。</a:t>
            </a:r>
          </a:p>
          <a:p>
            <a:r>
              <a:rPr lang="ja-JP" altLang="en-US" sz="1600" dirty="0">
                <a:ea typeface="游ゴシック"/>
              </a:rPr>
              <a:t>　参考資料を別添として付けることは可能（様式は任意、事業提案書の枚数には含まない。）</a:t>
            </a:r>
            <a:endParaRPr lang="en-US" altLang="ja-JP" sz="1600" dirty="0">
              <a:ea typeface="游ゴシック"/>
            </a:endParaRPr>
          </a:p>
          <a:p>
            <a:endParaRPr lang="en-US" altLang="ja-JP" sz="1600" dirty="0">
              <a:ea typeface="游ゴシック"/>
            </a:endParaRPr>
          </a:p>
          <a:p>
            <a:r>
              <a:rPr lang="ja-JP" altLang="en-US" sz="1600" dirty="0">
                <a:ea typeface="游ゴシック"/>
              </a:rPr>
              <a:t>〇頁番号を右下に記載すること。</a:t>
            </a:r>
            <a:endParaRPr lang="en-US" altLang="ja-JP" sz="1600" dirty="0">
              <a:ea typeface="游ゴシック"/>
            </a:endParaRPr>
          </a:p>
          <a:p>
            <a:endParaRPr lang="en-US" altLang="ja-JP" sz="1600" dirty="0">
              <a:ea typeface="游ゴシック"/>
            </a:endParaRPr>
          </a:p>
          <a:p>
            <a:r>
              <a:rPr lang="ja-JP" altLang="en-US" sz="1600" dirty="0">
                <a:ea typeface="游ゴシック"/>
              </a:rPr>
              <a:t>〇申請者の事業者名及び担当者の氏名等は、黒塗りもしくは記載しないこと。</a:t>
            </a:r>
            <a:endParaRPr lang="en-US" altLang="ja-JP" sz="1600" dirty="0">
              <a:ea typeface="游ゴシック"/>
            </a:endParaRPr>
          </a:p>
          <a:p>
            <a:endParaRPr lang="ja-JP" altLang="en-US" sz="1600" dirty="0">
              <a:ea typeface="游ゴシック"/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6AC0C022-6C9F-723A-53F8-BF0B4A0F2DB1}"/>
              </a:ext>
            </a:extLst>
          </p:cNvPr>
          <p:cNvCxnSpPr>
            <a:cxnSpLocks/>
          </p:cNvCxnSpPr>
          <p:nvPr/>
        </p:nvCxnSpPr>
        <p:spPr>
          <a:xfrm flipV="1">
            <a:off x="11403623" y="629305"/>
            <a:ext cx="0" cy="13225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04B89F8-8BF7-38B7-43E7-57AE8D0487AF}"/>
              </a:ext>
            </a:extLst>
          </p:cNvPr>
          <p:cNvSpPr txBox="1"/>
          <p:nvPr/>
        </p:nvSpPr>
        <p:spPr>
          <a:xfrm>
            <a:off x="9512301" y="1951892"/>
            <a:ext cx="197916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事務局使用欄</a:t>
            </a:r>
            <a:r>
              <a:rPr lang="ja-JP" altLang="en-US" sz="1400" dirty="0"/>
              <a:t>のため、</a:t>
            </a:r>
            <a:endParaRPr kumimoji="1" lang="en-US" altLang="ja-JP" sz="1400" dirty="0"/>
          </a:p>
          <a:p>
            <a:r>
              <a:rPr lang="ja-JP" altLang="en-US" sz="1400" dirty="0"/>
              <a:t>記入しないこと。</a:t>
            </a:r>
            <a:endParaRPr kumimoji="1" lang="en-US" altLang="ja-JP" sz="14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C262B30-95AE-3690-2299-C6049EF688AC}"/>
              </a:ext>
            </a:extLst>
          </p:cNvPr>
          <p:cNvSpPr txBox="1"/>
          <p:nvPr/>
        </p:nvSpPr>
        <p:spPr>
          <a:xfrm>
            <a:off x="126254" y="321528"/>
            <a:ext cx="513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令和</a:t>
            </a:r>
            <a:r>
              <a:rPr kumimoji="1" lang="en-US" altLang="ja-JP" sz="1400" b="1" dirty="0"/>
              <a:t>8</a:t>
            </a:r>
            <a:r>
              <a:rPr kumimoji="1" lang="ja-JP" altLang="en-US" sz="1400" b="1" dirty="0"/>
              <a:t>年度雨水流出抑制に資するグリーンインフラ事業提案書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E0E2435-9A4F-8149-40A9-DF3592B8BF88}"/>
              </a:ext>
            </a:extLst>
          </p:cNvPr>
          <p:cNvSpPr txBox="1"/>
          <p:nvPr/>
        </p:nvSpPr>
        <p:spPr>
          <a:xfrm>
            <a:off x="7442200" y="1951892"/>
            <a:ext cx="173049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施設の正式名称を</a:t>
            </a:r>
            <a:endParaRPr kumimoji="1" lang="en-US" altLang="ja-JP" sz="1400" dirty="0"/>
          </a:p>
          <a:p>
            <a:r>
              <a:rPr kumimoji="1" lang="ja-JP" altLang="en-US" sz="1400" dirty="0"/>
              <a:t>記入すること。</a:t>
            </a:r>
            <a:endParaRPr kumimoji="1" lang="en-US" altLang="ja-JP" sz="1400" dirty="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707AB4FD-8DD2-BB6F-8F52-613A3A8ED695}"/>
              </a:ext>
            </a:extLst>
          </p:cNvPr>
          <p:cNvCxnSpPr>
            <a:cxnSpLocks/>
          </p:cNvCxnSpPr>
          <p:nvPr/>
        </p:nvCxnSpPr>
        <p:spPr>
          <a:xfrm flipV="1">
            <a:off x="8748346" y="629305"/>
            <a:ext cx="0" cy="13225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81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6B71B-7845-BCED-E466-C3E612195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9502E30-407E-CC32-5621-4D22683011AC}"/>
              </a:ext>
            </a:extLst>
          </p:cNvPr>
          <p:cNvSpPr/>
          <p:nvPr/>
        </p:nvSpPr>
        <p:spPr>
          <a:xfrm>
            <a:off x="6151868" y="1017458"/>
            <a:ext cx="5744871" cy="56007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83233A-87D1-C01C-D09B-3DC1792B17E6}"/>
              </a:ext>
            </a:extLst>
          </p:cNvPr>
          <p:cNvSpPr txBox="1"/>
          <p:nvPr/>
        </p:nvSpPr>
        <p:spPr>
          <a:xfrm>
            <a:off x="164123" y="749096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</a:t>
            </a:r>
            <a:r>
              <a:rPr lang="ja-JP" altLang="en-US" b="1" dirty="0"/>
              <a:t>施設概要及びグリーンインフラ施設</a:t>
            </a:r>
            <a:r>
              <a:rPr kumimoji="1" lang="ja-JP" altLang="en-US" b="1" dirty="0"/>
              <a:t>の</a:t>
            </a:r>
            <a:r>
              <a:rPr lang="ja-JP" altLang="en-US" b="1" dirty="0"/>
              <a:t>設置場所</a:t>
            </a:r>
            <a:endParaRPr kumimoji="1" lang="en-US" altLang="ja-JP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0013C5-B0C3-3909-9922-9CEE23FD82B4}"/>
              </a:ext>
            </a:extLst>
          </p:cNvPr>
          <p:cNvSpPr/>
          <p:nvPr/>
        </p:nvSpPr>
        <p:spPr>
          <a:xfrm>
            <a:off x="192942" y="1105289"/>
            <a:ext cx="5744871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EC125C-86D8-9AFC-C86E-45070CDB6FF6}"/>
              </a:ext>
            </a:extLst>
          </p:cNvPr>
          <p:cNvSpPr txBox="1"/>
          <p:nvPr/>
        </p:nvSpPr>
        <p:spPr>
          <a:xfrm>
            <a:off x="6254187" y="3546673"/>
            <a:ext cx="57448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・グリーンインフラの設置場所を示すこと</a:t>
            </a:r>
            <a:endParaRPr lang="en-US" altLang="ja-JP" sz="1600" dirty="0"/>
          </a:p>
          <a:p>
            <a:r>
              <a:rPr lang="ja-JP" altLang="en-US" sz="1600" dirty="0"/>
              <a:t>・入口・最寄駅等からの動線が分かる情報を記載すること</a:t>
            </a:r>
            <a:endParaRPr lang="en-US" altLang="ja-JP" sz="1600" dirty="0"/>
          </a:p>
          <a:p>
            <a:r>
              <a:rPr lang="ja-JP" altLang="en-US" sz="1600" dirty="0"/>
              <a:t>・方位を記載すること</a:t>
            </a:r>
            <a:endParaRPr lang="en-US" altLang="ja-JP" sz="16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017054D-2720-899D-153A-AB81E53DD5E0}"/>
              </a:ext>
            </a:extLst>
          </p:cNvPr>
          <p:cNvSpPr txBox="1"/>
          <p:nvPr/>
        </p:nvSpPr>
        <p:spPr>
          <a:xfrm>
            <a:off x="2442610" y="1494511"/>
            <a:ext cx="1133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施設概要</a:t>
            </a:r>
            <a:endParaRPr kumimoji="1"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B64EB56-31A2-9C0F-76A3-B99893F2CAF2}"/>
              </a:ext>
            </a:extLst>
          </p:cNvPr>
          <p:cNvSpPr/>
          <p:nvPr/>
        </p:nvSpPr>
        <p:spPr>
          <a:xfrm>
            <a:off x="192942" y="2547987"/>
            <a:ext cx="5744871" cy="4070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D588A7-07F7-7F5C-71E7-395DDE2D8A15}"/>
              </a:ext>
            </a:extLst>
          </p:cNvPr>
          <p:cNvSpPr txBox="1"/>
          <p:nvPr/>
        </p:nvSpPr>
        <p:spPr>
          <a:xfrm>
            <a:off x="2639379" y="4075331"/>
            <a:ext cx="740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地図</a:t>
            </a:r>
            <a:endParaRPr kumimoji="1" lang="en-US" altLang="ja-JP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A534E6-0B2C-53E9-670D-3E17461FD58D}"/>
              </a:ext>
            </a:extLst>
          </p:cNvPr>
          <p:cNvSpPr txBox="1"/>
          <p:nvPr/>
        </p:nvSpPr>
        <p:spPr>
          <a:xfrm>
            <a:off x="916284" y="4651753"/>
            <a:ext cx="42923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・地図で設置施設の場所を示すこと</a:t>
            </a:r>
            <a:endParaRPr kumimoji="1" lang="en-US" altLang="ja-JP" sz="1600" dirty="0"/>
          </a:p>
          <a:p>
            <a:r>
              <a:rPr lang="ja-JP" altLang="en-US" sz="1600" dirty="0"/>
              <a:t>・ランドマーク（駅名等）を記載すること</a:t>
            </a:r>
            <a:endParaRPr lang="en-US" altLang="ja-JP" sz="1600" dirty="0"/>
          </a:p>
          <a:p>
            <a:r>
              <a:rPr kumimoji="1" lang="ja-JP" altLang="en-US" sz="1600" dirty="0"/>
              <a:t>・方位を記載すること</a:t>
            </a:r>
            <a:endParaRPr kumimoji="1" lang="en-US" altLang="ja-JP" sz="16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BCE70C3-03E6-B843-8924-E3B5055BF9C8}"/>
              </a:ext>
            </a:extLst>
          </p:cNvPr>
          <p:cNvSpPr txBox="1"/>
          <p:nvPr/>
        </p:nvSpPr>
        <p:spPr>
          <a:xfrm>
            <a:off x="8300030" y="2734915"/>
            <a:ext cx="1906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施設</a:t>
            </a:r>
            <a:r>
              <a:rPr lang="ja-JP" altLang="en-US" dirty="0"/>
              <a:t>位置図</a:t>
            </a:r>
            <a:r>
              <a:rPr kumimoji="1" lang="ja-JP" altLang="en-US" dirty="0"/>
              <a:t>等</a:t>
            </a:r>
            <a:endParaRPr kumimoji="1" lang="en-US" altLang="ja-JP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E796442A-5BD9-91ED-978D-197C74C89235}"/>
              </a:ext>
            </a:extLst>
          </p:cNvPr>
          <p:cNvGraphicFramePr>
            <a:graphicFrameLocks noGrp="1"/>
          </p:cNvGraphicFramePr>
          <p:nvPr/>
        </p:nvGraphicFramePr>
        <p:xfrm>
          <a:off x="5311560" y="307777"/>
          <a:ext cx="647013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672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781868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  <a:gridCol w="694591">
                  <a:extLst>
                    <a:ext uri="{9D8B030D-6E8A-4147-A177-3AD203B41FA5}">
                      <a16:colId xmlns:a16="http://schemas.microsoft.com/office/drawing/2014/main" val="242027096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グリーンインフラ設置施設名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F6C91DD-B292-8087-F8B7-F2DA3D5D2F6F}"/>
              </a:ext>
            </a:extLst>
          </p:cNvPr>
          <p:cNvSpPr txBox="1"/>
          <p:nvPr/>
        </p:nvSpPr>
        <p:spPr>
          <a:xfrm>
            <a:off x="11240517" y="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（様式２）</a:t>
            </a:r>
            <a:endParaRPr kumimoji="1" lang="en-US" altLang="ja-JP" sz="14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245E534-D589-43FE-7B98-C493C59BACF7}"/>
              </a:ext>
            </a:extLst>
          </p:cNvPr>
          <p:cNvSpPr txBox="1"/>
          <p:nvPr/>
        </p:nvSpPr>
        <p:spPr>
          <a:xfrm>
            <a:off x="126254" y="321528"/>
            <a:ext cx="513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令和</a:t>
            </a:r>
            <a:r>
              <a:rPr kumimoji="1" lang="en-US" altLang="ja-JP" sz="1400" b="1" dirty="0"/>
              <a:t>8</a:t>
            </a:r>
            <a:r>
              <a:rPr kumimoji="1" lang="ja-JP" altLang="en-US" sz="1400" b="1" dirty="0"/>
              <a:t>年度雨水流出抑制に資するグリーンインフラ事業提案書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ADD9C9C-D025-1C36-BFD0-8C4E697928A2}"/>
              </a:ext>
            </a:extLst>
          </p:cNvPr>
          <p:cNvSpPr/>
          <p:nvPr/>
        </p:nvSpPr>
        <p:spPr>
          <a:xfrm>
            <a:off x="126254" y="748564"/>
            <a:ext cx="11901623" cy="59160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C3AB810-0D3A-0A3F-DAFA-BC5DC4284161}"/>
              </a:ext>
            </a:extLst>
          </p:cNvPr>
          <p:cNvSpPr txBox="1"/>
          <p:nvPr/>
        </p:nvSpPr>
        <p:spPr>
          <a:xfrm>
            <a:off x="2804220" y="2570590"/>
            <a:ext cx="6694535" cy="92333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>
                <a:solidFill>
                  <a:srgbClr val="FF0000">
                    <a:alpha val="30000"/>
                  </a:srgbClr>
                </a:solidFill>
              </a:rPr>
              <a:t>記入</a:t>
            </a:r>
            <a:r>
              <a:rPr kumimoji="1" lang="ja-JP" altLang="en-US" sz="5400" b="1" dirty="0">
                <a:solidFill>
                  <a:srgbClr val="FF0000">
                    <a:alpha val="30000"/>
                  </a:srgbClr>
                </a:solidFill>
              </a:rPr>
              <a:t>例（参考）</a:t>
            </a:r>
          </a:p>
        </p:txBody>
      </p:sp>
    </p:spTree>
    <p:extLst>
      <p:ext uri="{BB962C8B-B14F-4D97-AF65-F5344CB8AC3E}">
        <p14:creationId xmlns:p14="http://schemas.microsoft.com/office/powerpoint/2010/main" val="975788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CD912-21D3-45D7-C2F1-D3CDDE18D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8B16508-8D80-7BCE-009B-7C520A8A904D}"/>
              </a:ext>
            </a:extLst>
          </p:cNvPr>
          <p:cNvSpPr/>
          <p:nvPr/>
        </p:nvSpPr>
        <p:spPr>
          <a:xfrm>
            <a:off x="6133723" y="1166020"/>
            <a:ext cx="5744871" cy="44594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02BE8D2-718D-BC26-E021-13E81A8AEC9D}"/>
              </a:ext>
            </a:extLst>
          </p:cNvPr>
          <p:cNvSpPr txBox="1"/>
          <p:nvPr/>
        </p:nvSpPr>
        <p:spPr>
          <a:xfrm>
            <a:off x="148331" y="796688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</a:t>
            </a:r>
            <a:r>
              <a:rPr lang="ja-JP" altLang="en-US" b="1" dirty="0"/>
              <a:t>グリーンインフラ施設の構造仕様</a:t>
            </a:r>
            <a:endParaRPr kumimoji="1" lang="en-US" altLang="ja-JP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BCBCDE8-135A-76B7-36C6-A0041864F822}"/>
              </a:ext>
            </a:extLst>
          </p:cNvPr>
          <p:cNvSpPr/>
          <p:nvPr/>
        </p:nvSpPr>
        <p:spPr>
          <a:xfrm>
            <a:off x="192942" y="1166020"/>
            <a:ext cx="5744871" cy="44594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F3A422-9240-ED6C-E4B7-899CA2639B12}"/>
              </a:ext>
            </a:extLst>
          </p:cNvPr>
          <p:cNvSpPr txBox="1"/>
          <p:nvPr/>
        </p:nvSpPr>
        <p:spPr>
          <a:xfrm>
            <a:off x="192941" y="1166020"/>
            <a:ext cx="196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平面図</a:t>
            </a:r>
            <a:endParaRPr kumimoji="1" lang="en-US" altLang="ja-JP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C95FC3A-559D-C21F-FCC9-2BC4B605C00B}"/>
              </a:ext>
            </a:extLst>
          </p:cNvPr>
          <p:cNvSpPr txBox="1"/>
          <p:nvPr/>
        </p:nvSpPr>
        <p:spPr>
          <a:xfrm>
            <a:off x="6151868" y="1166020"/>
            <a:ext cx="2630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断面</a:t>
            </a:r>
            <a:r>
              <a:rPr kumimoji="1" lang="ja-JP" altLang="en-US"/>
              <a:t>図</a:t>
            </a:r>
            <a:endParaRPr kumimoji="1" lang="en-US" altLang="ja-JP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4063168A-40CE-54E4-844E-7940F6404DC4}"/>
              </a:ext>
            </a:extLst>
          </p:cNvPr>
          <p:cNvSpPr txBox="1"/>
          <p:nvPr/>
        </p:nvSpPr>
        <p:spPr>
          <a:xfrm>
            <a:off x="8021054" y="5819890"/>
            <a:ext cx="4738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雨水の集水面積　　　　　○○㎡</a:t>
            </a:r>
            <a:endParaRPr kumimoji="1" lang="en-US" altLang="ja-JP" dirty="0"/>
          </a:p>
          <a:p>
            <a:r>
              <a:rPr lang="ja-JP" altLang="en-US" dirty="0"/>
              <a:t>貯留浸透基盤面の面積　　○○㎡</a:t>
            </a:r>
            <a:endParaRPr kumimoji="1" lang="en-US" altLang="ja-JP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80C894-3727-D773-5F75-2CB1FB3BFF82}"/>
              </a:ext>
            </a:extLst>
          </p:cNvPr>
          <p:cNvSpPr txBox="1"/>
          <p:nvPr/>
        </p:nvSpPr>
        <p:spPr>
          <a:xfrm>
            <a:off x="192941" y="5698531"/>
            <a:ext cx="196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使用材料</a:t>
            </a:r>
            <a:endParaRPr kumimoji="1" lang="en-US" altLang="ja-JP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7A4CC8-CA35-3237-07CA-E63AC5E96D46}"/>
              </a:ext>
            </a:extLst>
          </p:cNvPr>
          <p:cNvSpPr txBox="1"/>
          <p:nvPr/>
        </p:nvSpPr>
        <p:spPr>
          <a:xfrm>
            <a:off x="919215" y="1829216"/>
            <a:ext cx="42923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・雨水の流れを記載すること</a:t>
            </a:r>
            <a:endParaRPr kumimoji="1" lang="en-US" altLang="ja-JP" sz="1600" dirty="0"/>
          </a:p>
          <a:p>
            <a:r>
              <a:rPr lang="ja-JP" altLang="en-US" sz="1600" dirty="0"/>
              <a:t>・方位を記載すること</a:t>
            </a:r>
            <a:endParaRPr kumimoji="1" lang="en-US" altLang="ja-JP" sz="16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59EC8C8-DF27-E9A0-4C7D-ECCDEBB5AD5C}"/>
              </a:ext>
            </a:extLst>
          </p:cNvPr>
          <p:cNvSpPr txBox="1"/>
          <p:nvPr/>
        </p:nvSpPr>
        <p:spPr>
          <a:xfrm>
            <a:off x="6859996" y="1829216"/>
            <a:ext cx="42923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・雨水の流れを記載すること</a:t>
            </a:r>
            <a:endParaRPr kumimoji="1" lang="en-US" altLang="ja-JP" sz="1600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42A33BC5-AEC4-8DE9-F537-465B1944C4A4}"/>
              </a:ext>
            </a:extLst>
          </p:cNvPr>
          <p:cNvGraphicFramePr>
            <a:graphicFrameLocks noGrp="1"/>
          </p:cNvGraphicFramePr>
          <p:nvPr/>
        </p:nvGraphicFramePr>
        <p:xfrm>
          <a:off x="5311560" y="307777"/>
          <a:ext cx="647013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672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781868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  <a:gridCol w="694591">
                  <a:extLst>
                    <a:ext uri="{9D8B030D-6E8A-4147-A177-3AD203B41FA5}">
                      <a16:colId xmlns:a16="http://schemas.microsoft.com/office/drawing/2014/main" val="242027096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グリーンインフラ設置施設名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3F43975-3D5F-C1A0-410D-953A3E1802DB}"/>
              </a:ext>
            </a:extLst>
          </p:cNvPr>
          <p:cNvSpPr txBox="1"/>
          <p:nvPr/>
        </p:nvSpPr>
        <p:spPr>
          <a:xfrm>
            <a:off x="11240517" y="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（様式２）</a:t>
            </a:r>
            <a:endParaRPr kumimoji="1" lang="en-US" altLang="ja-JP" sz="1400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7864D96-F311-93D1-C840-228AA82537C5}"/>
              </a:ext>
            </a:extLst>
          </p:cNvPr>
          <p:cNvSpPr txBox="1"/>
          <p:nvPr/>
        </p:nvSpPr>
        <p:spPr>
          <a:xfrm>
            <a:off x="126254" y="321528"/>
            <a:ext cx="513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令和</a:t>
            </a:r>
            <a:r>
              <a:rPr kumimoji="1" lang="en-US" altLang="ja-JP" sz="1400" b="1" dirty="0"/>
              <a:t>8</a:t>
            </a:r>
            <a:r>
              <a:rPr kumimoji="1" lang="ja-JP" altLang="en-US" sz="1400" b="1" dirty="0"/>
              <a:t>年度雨水流出抑制に資するグリーンインフラ事業提案書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539B802-1B82-83EF-69EC-12AB648ABF08}"/>
              </a:ext>
            </a:extLst>
          </p:cNvPr>
          <p:cNvSpPr/>
          <p:nvPr/>
        </p:nvSpPr>
        <p:spPr>
          <a:xfrm>
            <a:off x="126254" y="748564"/>
            <a:ext cx="11901623" cy="59160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596117-4870-BE59-623F-E9606ACC7792}"/>
              </a:ext>
            </a:extLst>
          </p:cNvPr>
          <p:cNvSpPr txBox="1"/>
          <p:nvPr/>
        </p:nvSpPr>
        <p:spPr>
          <a:xfrm>
            <a:off x="2804220" y="2570590"/>
            <a:ext cx="6694535" cy="92333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>
                <a:solidFill>
                  <a:srgbClr val="FF0000">
                    <a:alpha val="30000"/>
                  </a:srgbClr>
                </a:solidFill>
              </a:rPr>
              <a:t>記入</a:t>
            </a:r>
            <a:r>
              <a:rPr kumimoji="1" lang="ja-JP" altLang="en-US" sz="5400" b="1" dirty="0">
                <a:solidFill>
                  <a:srgbClr val="FF0000">
                    <a:alpha val="30000"/>
                  </a:srgbClr>
                </a:solidFill>
              </a:rPr>
              <a:t>例（参考）</a:t>
            </a:r>
          </a:p>
        </p:txBody>
      </p:sp>
    </p:spTree>
    <p:extLst>
      <p:ext uri="{BB962C8B-B14F-4D97-AF65-F5344CB8AC3E}">
        <p14:creationId xmlns:p14="http://schemas.microsoft.com/office/powerpoint/2010/main" val="56552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779AE-74B6-F7B0-8F96-D8CB42334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875711-7F8A-1DD1-C170-E360A093563D}"/>
              </a:ext>
            </a:extLst>
          </p:cNvPr>
          <p:cNvSpPr txBox="1"/>
          <p:nvPr/>
        </p:nvSpPr>
        <p:spPr>
          <a:xfrm>
            <a:off x="148331" y="885426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</a:t>
            </a:r>
            <a:r>
              <a:rPr lang="ja-JP" altLang="en-US" b="1" dirty="0"/>
              <a:t>普及促進</a:t>
            </a:r>
            <a:endParaRPr kumimoji="1" lang="en-US" altLang="ja-JP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F75D42-0B99-F6E4-5739-556857EF2663}"/>
              </a:ext>
            </a:extLst>
          </p:cNvPr>
          <p:cNvSpPr txBox="1"/>
          <p:nvPr/>
        </p:nvSpPr>
        <p:spPr>
          <a:xfrm>
            <a:off x="148331" y="4094258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/>
              <a:t>〇</a:t>
            </a:r>
            <a:r>
              <a:rPr lang="ja-JP" altLang="en-US" b="1"/>
              <a:t>環境への配慮</a:t>
            </a:r>
            <a:endParaRPr kumimoji="1" lang="en-US" altLang="ja-JP" b="1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99944A61-D6F3-90E4-744F-7F10A2E9FB4D}"/>
              </a:ext>
            </a:extLst>
          </p:cNvPr>
          <p:cNvGraphicFramePr>
            <a:graphicFrameLocks noGrp="1"/>
          </p:cNvGraphicFramePr>
          <p:nvPr/>
        </p:nvGraphicFramePr>
        <p:xfrm>
          <a:off x="5311560" y="307777"/>
          <a:ext cx="647013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672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781868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  <a:gridCol w="694591">
                  <a:extLst>
                    <a:ext uri="{9D8B030D-6E8A-4147-A177-3AD203B41FA5}">
                      <a16:colId xmlns:a16="http://schemas.microsoft.com/office/drawing/2014/main" val="242027096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グリーンインフラ設置施設名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90DCD1-027E-765C-3CE6-FD75E1B360B5}"/>
              </a:ext>
            </a:extLst>
          </p:cNvPr>
          <p:cNvSpPr txBox="1"/>
          <p:nvPr/>
        </p:nvSpPr>
        <p:spPr>
          <a:xfrm>
            <a:off x="11240517" y="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（様式２）</a:t>
            </a:r>
            <a:endParaRPr kumimoji="1" lang="en-US" altLang="ja-JP" sz="1400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995AA4B-0D03-3BF7-ACCA-B2458AA9DD36}"/>
              </a:ext>
            </a:extLst>
          </p:cNvPr>
          <p:cNvSpPr txBox="1"/>
          <p:nvPr/>
        </p:nvSpPr>
        <p:spPr>
          <a:xfrm>
            <a:off x="126254" y="321528"/>
            <a:ext cx="513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令和</a:t>
            </a:r>
            <a:r>
              <a:rPr kumimoji="1" lang="en-US" altLang="ja-JP" sz="1400" b="1" dirty="0"/>
              <a:t>8</a:t>
            </a:r>
            <a:r>
              <a:rPr kumimoji="1" lang="ja-JP" altLang="en-US" sz="1400" b="1" dirty="0"/>
              <a:t>年度雨水流出抑制に資するグリーンインフラ事業提案書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05E538A-429C-E58E-8A34-03EB516F0B15}"/>
              </a:ext>
            </a:extLst>
          </p:cNvPr>
          <p:cNvSpPr/>
          <p:nvPr/>
        </p:nvSpPr>
        <p:spPr>
          <a:xfrm>
            <a:off x="126254" y="748564"/>
            <a:ext cx="11901623" cy="59160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06A498-C58A-F701-B47F-6576B043A756}"/>
              </a:ext>
            </a:extLst>
          </p:cNvPr>
          <p:cNvSpPr txBox="1"/>
          <p:nvPr/>
        </p:nvSpPr>
        <p:spPr>
          <a:xfrm>
            <a:off x="2804220" y="2570590"/>
            <a:ext cx="6694535" cy="92333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>
                <a:solidFill>
                  <a:srgbClr val="FF0000">
                    <a:alpha val="30000"/>
                  </a:srgbClr>
                </a:solidFill>
              </a:rPr>
              <a:t>記入</a:t>
            </a:r>
            <a:r>
              <a:rPr kumimoji="1" lang="ja-JP" altLang="en-US" sz="5400" b="1" dirty="0">
                <a:solidFill>
                  <a:srgbClr val="FF0000">
                    <a:alpha val="30000"/>
                  </a:srgbClr>
                </a:solidFill>
              </a:rPr>
              <a:t>例（参考）</a:t>
            </a:r>
          </a:p>
        </p:txBody>
      </p:sp>
    </p:spTree>
    <p:extLst>
      <p:ext uri="{BB962C8B-B14F-4D97-AF65-F5344CB8AC3E}">
        <p14:creationId xmlns:p14="http://schemas.microsoft.com/office/powerpoint/2010/main" val="2069182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648CE-B5C1-F270-C301-6F7EDB69D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D7E205-24E4-2A46-5BCE-D169A69B4769}"/>
              </a:ext>
            </a:extLst>
          </p:cNvPr>
          <p:cNvSpPr txBox="1"/>
          <p:nvPr/>
        </p:nvSpPr>
        <p:spPr>
          <a:xfrm>
            <a:off x="164123" y="837481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</a:t>
            </a:r>
            <a:r>
              <a:rPr lang="ja-JP" altLang="en-US" b="1" dirty="0"/>
              <a:t>事業の方針</a:t>
            </a:r>
            <a:endParaRPr kumimoji="1" lang="en-US" altLang="ja-JP" b="1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813F391E-1FFB-AA7C-790D-E8C4272AEB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966664"/>
              </p:ext>
            </p:extLst>
          </p:nvPr>
        </p:nvGraphicFramePr>
        <p:xfrm>
          <a:off x="361897" y="1705472"/>
          <a:ext cx="5599520" cy="1683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2380">
                  <a:extLst>
                    <a:ext uri="{9D8B030D-6E8A-4147-A177-3AD203B41FA5}">
                      <a16:colId xmlns:a16="http://schemas.microsoft.com/office/drawing/2014/main" val="550554495"/>
                    </a:ext>
                  </a:extLst>
                </a:gridCol>
                <a:gridCol w="601020">
                  <a:extLst>
                    <a:ext uri="{9D8B030D-6E8A-4147-A177-3AD203B41FA5}">
                      <a16:colId xmlns:a16="http://schemas.microsoft.com/office/drawing/2014/main" val="1957986642"/>
                    </a:ext>
                  </a:extLst>
                </a:gridCol>
                <a:gridCol w="601020">
                  <a:extLst>
                    <a:ext uri="{9D8B030D-6E8A-4147-A177-3AD203B41FA5}">
                      <a16:colId xmlns:a16="http://schemas.microsoft.com/office/drawing/2014/main" val="1385023964"/>
                    </a:ext>
                  </a:extLst>
                </a:gridCol>
                <a:gridCol w="601020">
                  <a:extLst>
                    <a:ext uri="{9D8B030D-6E8A-4147-A177-3AD203B41FA5}">
                      <a16:colId xmlns:a16="http://schemas.microsoft.com/office/drawing/2014/main" val="1387836800"/>
                    </a:ext>
                  </a:extLst>
                </a:gridCol>
                <a:gridCol w="601020">
                  <a:extLst>
                    <a:ext uri="{9D8B030D-6E8A-4147-A177-3AD203B41FA5}">
                      <a16:colId xmlns:a16="http://schemas.microsoft.com/office/drawing/2014/main" val="2454127815"/>
                    </a:ext>
                  </a:extLst>
                </a:gridCol>
                <a:gridCol w="601020">
                  <a:extLst>
                    <a:ext uri="{9D8B030D-6E8A-4147-A177-3AD203B41FA5}">
                      <a16:colId xmlns:a16="http://schemas.microsoft.com/office/drawing/2014/main" val="3382216874"/>
                    </a:ext>
                  </a:extLst>
                </a:gridCol>
                <a:gridCol w="601020">
                  <a:extLst>
                    <a:ext uri="{9D8B030D-6E8A-4147-A177-3AD203B41FA5}">
                      <a16:colId xmlns:a16="http://schemas.microsoft.com/office/drawing/2014/main" val="3803750377"/>
                    </a:ext>
                  </a:extLst>
                </a:gridCol>
                <a:gridCol w="601020">
                  <a:extLst>
                    <a:ext uri="{9D8B030D-6E8A-4147-A177-3AD203B41FA5}">
                      <a16:colId xmlns:a16="http://schemas.microsoft.com/office/drawing/2014/main" val="1395688449"/>
                    </a:ext>
                  </a:extLst>
                </a:gridCol>
              </a:tblGrid>
              <a:tr h="336603"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８月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９月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/>
                        <a:t>10</a:t>
                      </a:r>
                      <a:r>
                        <a:rPr kumimoji="1" lang="ja-JP" altLang="en-US" sz="1100"/>
                        <a:t>月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/>
                        <a:t>11</a:t>
                      </a:r>
                      <a:r>
                        <a:rPr kumimoji="1" lang="ja-JP" altLang="en-US" sz="1100"/>
                        <a:t>月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12</a:t>
                      </a:r>
                      <a:r>
                        <a:rPr kumimoji="1" lang="ja-JP" altLang="en-US" sz="1100" dirty="0"/>
                        <a:t>月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１月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/>
                        <a:t>２月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602189"/>
                  </a:ext>
                </a:extLst>
              </a:tr>
              <a:tr h="33660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/>
                        <a:t>準備期間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810179"/>
                  </a:ext>
                </a:extLst>
              </a:tr>
              <a:tr h="33660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/>
                        <a:t>ＧＩ設置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526308"/>
                  </a:ext>
                </a:extLst>
              </a:tr>
              <a:tr h="33660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説明パネル設置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924452"/>
                  </a:ext>
                </a:extLst>
              </a:tr>
              <a:tr h="33660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/>
                        <a:t>後片付け</a:t>
                      </a:r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130416" marR="130416" marT="65208" marB="6520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8614336"/>
                  </a:ext>
                </a:extLst>
              </a:tr>
            </a:tbl>
          </a:graphicData>
        </a:graphic>
      </p:graphicFrame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BCBFDC97-FAEB-3B83-2784-6590B6C353BE}"/>
              </a:ext>
            </a:extLst>
          </p:cNvPr>
          <p:cNvSpPr txBox="1"/>
          <p:nvPr/>
        </p:nvSpPr>
        <p:spPr>
          <a:xfrm>
            <a:off x="198207" y="3647686"/>
            <a:ext cx="3092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</a:t>
            </a:r>
            <a:r>
              <a:rPr lang="ja-JP" altLang="en-US" b="1" dirty="0"/>
              <a:t>事業体制</a:t>
            </a:r>
            <a:endParaRPr kumimoji="1" lang="en-US" altLang="ja-JP" b="1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9EE6E57-1D85-543D-3929-B01149CBCBD7}"/>
              </a:ext>
            </a:extLst>
          </p:cNvPr>
          <p:cNvSpPr txBox="1"/>
          <p:nvPr/>
        </p:nvSpPr>
        <p:spPr>
          <a:xfrm>
            <a:off x="6463406" y="848746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〇安全管理</a:t>
            </a:r>
            <a:endParaRPr kumimoji="1" lang="en-US" altLang="ja-JP" b="1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83C080B-0FA8-298E-925C-8B528B2433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955617"/>
              </p:ext>
            </p:extLst>
          </p:nvPr>
        </p:nvGraphicFramePr>
        <p:xfrm>
          <a:off x="6649496" y="3804920"/>
          <a:ext cx="5280194" cy="2490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603">
                  <a:extLst>
                    <a:ext uri="{9D8B030D-6E8A-4147-A177-3AD203B41FA5}">
                      <a16:colId xmlns:a16="http://schemas.microsoft.com/office/drawing/2014/main" val="327183044"/>
                    </a:ext>
                  </a:extLst>
                </a:gridCol>
                <a:gridCol w="1332893">
                  <a:extLst>
                    <a:ext uri="{9D8B030D-6E8A-4147-A177-3AD203B41FA5}">
                      <a16:colId xmlns:a16="http://schemas.microsoft.com/office/drawing/2014/main" val="4268621183"/>
                    </a:ext>
                  </a:extLst>
                </a:gridCol>
                <a:gridCol w="537486">
                  <a:extLst>
                    <a:ext uri="{9D8B030D-6E8A-4147-A177-3AD203B41FA5}">
                      <a16:colId xmlns:a16="http://schemas.microsoft.com/office/drawing/2014/main" val="3865717217"/>
                    </a:ext>
                  </a:extLst>
                </a:gridCol>
                <a:gridCol w="557148">
                  <a:extLst>
                    <a:ext uri="{9D8B030D-6E8A-4147-A177-3AD203B41FA5}">
                      <a16:colId xmlns:a16="http://schemas.microsoft.com/office/drawing/2014/main" val="3366248701"/>
                    </a:ext>
                  </a:extLst>
                </a:gridCol>
                <a:gridCol w="880032">
                  <a:extLst>
                    <a:ext uri="{9D8B030D-6E8A-4147-A177-3AD203B41FA5}">
                      <a16:colId xmlns:a16="http://schemas.microsoft.com/office/drawing/2014/main" val="4189769792"/>
                    </a:ext>
                  </a:extLst>
                </a:gridCol>
                <a:gridCol w="880032">
                  <a:extLst>
                    <a:ext uri="{9D8B030D-6E8A-4147-A177-3AD203B41FA5}">
                      <a16:colId xmlns:a16="http://schemas.microsoft.com/office/drawing/2014/main" val="96066635"/>
                    </a:ext>
                  </a:extLst>
                </a:gridCol>
              </a:tblGrid>
              <a:tr h="192063"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項目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種別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数量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単位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単価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金額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180098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直接工事費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179376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　土工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487204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　ＧＩ設置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524491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800" dirty="0"/>
                        <a:t>説明パネル設置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269015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　その他経費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7827695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2488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共通仮設費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822976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安全管理費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7622098"/>
                  </a:ext>
                </a:extLst>
              </a:tr>
              <a:tr h="192063"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964351"/>
                  </a:ext>
                </a:extLst>
              </a:tr>
              <a:tr h="192063">
                <a:tc gridSpan="5"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合計（税抜）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609783"/>
                  </a:ext>
                </a:extLst>
              </a:tr>
              <a:tr h="192063">
                <a:tc gridSpan="5"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消費税額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993552"/>
                  </a:ext>
                </a:extLst>
              </a:tr>
              <a:tr h="192063">
                <a:tc gridSpan="5">
                  <a:txBody>
                    <a:bodyPr/>
                    <a:lstStyle/>
                    <a:p>
                      <a:r>
                        <a:rPr kumimoji="1" lang="ja-JP" altLang="en-US" sz="800">
                          <a:solidFill>
                            <a:schemeClr val="tx1"/>
                          </a:solidFill>
                        </a:rPr>
                        <a:t>合計（税込）</a:t>
                      </a: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marL="64021" marR="64021" marT="32010" marB="320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782859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41F69D-2FCF-4C86-DE39-C5DEEACF6320}"/>
              </a:ext>
            </a:extLst>
          </p:cNvPr>
          <p:cNvSpPr txBox="1"/>
          <p:nvPr/>
        </p:nvSpPr>
        <p:spPr>
          <a:xfrm>
            <a:off x="6463406" y="3367166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〇事業費内訳</a:t>
            </a:r>
            <a:endParaRPr kumimoji="1" lang="en-US" altLang="ja-JP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E376406-AB96-FA99-FF27-F25BB79BC39A}"/>
              </a:ext>
            </a:extLst>
          </p:cNvPr>
          <p:cNvSpPr txBox="1"/>
          <p:nvPr/>
        </p:nvSpPr>
        <p:spPr>
          <a:xfrm>
            <a:off x="148331" y="1374823"/>
            <a:ext cx="528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</a:t>
            </a:r>
            <a:r>
              <a:rPr lang="ja-JP" altLang="en-US" b="1" dirty="0"/>
              <a:t>事業</a:t>
            </a:r>
            <a:r>
              <a:rPr kumimoji="1" lang="ja-JP" altLang="en-US" b="1" dirty="0"/>
              <a:t>スケジュール</a:t>
            </a:r>
            <a:endParaRPr kumimoji="1" lang="en-US" altLang="ja-JP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1B70A79-A227-D898-3E29-7A45D58B3EAA}"/>
              </a:ext>
            </a:extLst>
          </p:cNvPr>
          <p:cNvSpPr txBox="1"/>
          <p:nvPr/>
        </p:nvSpPr>
        <p:spPr>
          <a:xfrm>
            <a:off x="3007416" y="3409073"/>
            <a:ext cx="31144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・</a:t>
            </a:r>
            <a:r>
              <a:rPr lang="ja-JP" altLang="en-US" sz="800" dirty="0"/>
              <a:t>協定期間終了後の維持管理計画についても記載すること。</a:t>
            </a:r>
            <a:endParaRPr kumimoji="1" lang="en-US" altLang="ja-JP" sz="8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B21796-586F-7A00-946A-9FE48D59492A}"/>
              </a:ext>
            </a:extLst>
          </p:cNvPr>
          <p:cNvSpPr txBox="1"/>
          <p:nvPr/>
        </p:nvSpPr>
        <p:spPr>
          <a:xfrm>
            <a:off x="6649496" y="6308064"/>
            <a:ext cx="49932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・申請者における一般管理費は、本事業の対象経費に含まないものとする。</a:t>
            </a:r>
            <a:endParaRPr kumimoji="1" lang="en-US" altLang="ja-JP" sz="800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ADE2FCEC-5DE8-93B8-31F5-E69EE507D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360293"/>
              </p:ext>
            </p:extLst>
          </p:nvPr>
        </p:nvGraphicFramePr>
        <p:xfrm>
          <a:off x="824845" y="4058043"/>
          <a:ext cx="2051693" cy="77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972">
                  <a:extLst>
                    <a:ext uri="{9D8B030D-6E8A-4147-A177-3AD203B41FA5}">
                      <a16:colId xmlns:a16="http://schemas.microsoft.com/office/drawing/2014/main" val="1741639734"/>
                    </a:ext>
                  </a:extLst>
                </a:gridCol>
                <a:gridCol w="1487721">
                  <a:extLst>
                    <a:ext uri="{9D8B030D-6E8A-4147-A177-3AD203B41FA5}">
                      <a16:colId xmlns:a16="http://schemas.microsoft.com/office/drawing/2014/main" val="1832071784"/>
                    </a:ext>
                  </a:extLst>
                </a:gridCol>
              </a:tblGrid>
              <a:tr h="194802">
                <a:tc gridSpan="2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事業責任者</a:t>
                      </a:r>
                    </a:p>
                  </a:txBody>
                  <a:tcPr marL="90000" marT="36000" marB="360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6563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所属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18649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氏名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79523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資格等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749803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212325A9-2DD0-3CA1-8DA1-712D0E180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100010"/>
              </p:ext>
            </p:extLst>
          </p:nvPr>
        </p:nvGraphicFramePr>
        <p:xfrm>
          <a:off x="361897" y="4972645"/>
          <a:ext cx="1611464" cy="77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840">
                  <a:extLst>
                    <a:ext uri="{9D8B030D-6E8A-4147-A177-3AD203B41FA5}">
                      <a16:colId xmlns:a16="http://schemas.microsoft.com/office/drawing/2014/main" val="1741639734"/>
                    </a:ext>
                  </a:extLst>
                </a:gridCol>
                <a:gridCol w="1052624">
                  <a:extLst>
                    <a:ext uri="{9D8B030D-6E8A-4147-A177-3AD203B41FA5}">
                      <a16:colId xmlns:a16="http://schemas.microsoft.com/office/drawing/2014/main" val="1832071784"/>
                    </a:ext>
                  </a:extLst>
                </a:gridCol>
              </a:tblGrid>
              <a:tr h="194802">
                <a:tc gridSpan="2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設計責任者</a:t>
                      </a:r>
                    </a:p>
                  </a:txBody>
                  <a:tcPr marL="90000" marT="36000" marB="360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6563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所属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18649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氏名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79523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資格等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74980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58A84048-3715-325A-0FBD-6262C3B951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217468"/>
              </p:ext>
            </p:extLst>
          </p:nvPr>
        </p:nvGraphicFramePr>
        <p:xfrm>
          <a:off x="2201684" y="4972645"/>
          <a:ext cx="1611464" cy="77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840">
                  <a:extLst>
                    <a:ext uri="{9D8B030D-6E8A-4147-A177-3AD203B41FA5}">
                      <a16:colId xmlns:a16="http://schemas.microsoft.com/office/drawing/2014/main" val="1741639734"/>
                    </a:ext>
                  </a:extLst>
                </a:gridCol>
                <a:gridCol w="1052624">
                  <a:extLst>
                    <a:ext uri="{9D8B030D-6E8A-4147-A177-3AD203B41FA5}">
                      <a16:colId xmlns:a16="http://schemas.microsoft.com/office/drawing/2014/main" val="1832071784"/>
                    </a:ext>
                  </a:extLst>
                </a:gridCol>
              </a:tblGrid>
              <a:tr h="194802">
                <a:tc gridSpan="2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工事責任者</a:t>
                      </a:r>
                    </a:p>
                  </a:txBody>
                  <a:tcPr marL="90000" marT="36000" marB="360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6563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所属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18649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氏名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79523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資格等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749803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C7C3CB9D-B3A1-F3F6-FE34-85D237FD3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424388"/>
              </p:ext>
            </p:extLst>
          </p:nvPr>
        </p:nvGraphicFramePr>
        <p:xfrm>
          <a:off x="2201684" y="5792878"/>
          <a:ext cx="1611464" cy="77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840">
                  <a:extLst>
                    <a:ext uri="{9D8B030D-6E8A-4147-A177-3AD203B41FA5}">
                      <a16:colId xmlns:a16="http://schemas.microsoft.com/office/drawing/2014/main" val="1741639734"/>
                    </a:ext>
                  </a:extLst>
                </a:gridCol>
                <a:gridCol w="1052624">
                  <a:extLst>
                    <a:ext uri="{9D8B030D-6E8A-4147-A177-3AD203B41FA5}">
                      <a16:colId xmlns:a16="http://schemas.microsoft.com/office/drawing/2014/main" val="1832071784"/>
                    </a:ext>
                  </a:extLst>
                </a:gridCol>
              </a:tblGrid>
              <a:tr h="194802">
                <a:tc gridSpan="2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現場担当者</a:t>
                      </a:r>
                    </a:p>
                  </a:txBody>
                  <a:tcPr marL="90000" marT="36000" marB="360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6563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所属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9186494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氏名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279523"/>
                  </a:ext>
                </a:extLst>
              </a:tr>
              <a:tr h="194802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資格等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749803"/>
                  </a:ext>
                </a:extLst>
              </a:tr>
            </a:tbl>
          </a:graphicData>
        </a:graphic>
      </p:graphicFrame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C3FFE22-14C1-72AA-3070-C2F1E351DDA7}"/>
              </a:ext>
            </a:extLst>
          </p:cNvPr>
          <p:cNvCxnSpPr>
            <a:cxnSpLocks/>
          </p:cNvCxnSpPr>
          <p:nvPr/>
        </p:nvCxnSpPr>
        <p:spPr>
          <a:xfrm>
            <a:off x="1850691" y="4837251"/>
            <a:ext cx="0" cy="1353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BCC0A677-20D3-0F81-9C64-A06C70E395CE}"/>
              </a:ext>
            </a:extLst>
          </p:cNvPr>
          <p:cNvCxnSpPr>
            <a:cxnSpLocks/>
          </p:cNvCxnSpPr>
          <p:nvPr/>
        </p:nvCxnSpPr>
        <p:spPr>
          <a:xfrm>
            <a:off x="1410160" y="4972645"/>
            <a:ext cx="0" cy="191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E5719CE0-6517-54E7-A2F4-69B23FA21E64}"/>
              </a:ext>
            </a:extLst>
          </p:cNvPr>
          <p:cNvCxnSpPr>
            <a:cxnSpLocks/>
          </p:cNvCxnSpPr>
          <p:nvPr/>
        </p:nvCxnSpPr>
        <p:spPr>
          <a:xfrm flipH="1">
            <a:off x="1405398" y="4972645"/>
            <a:ext cx="18856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EC1CFB64-A02C-FAC2-9816-A8F9BAB81DBC}"/>
              </a:ext>
            </a:extLst>
          </p:cNvPr>
          <p:cNvCxnSpPr>
            <a:cxnSpLocks/>
          </p:cNvCxnSpPr>
          <p:nvPr/>
        </p:nvCxnSpPr>
        <p:spPr>
          <a:xfrm>
            <a:off x="3291074" y="4972645"/>
            <a:ext cx="0" cy="191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775E0235-6A9C-F429-1739-6ED98EF9365E}"/>
              </a:ext>
            </a:extLst>
          </p:cNvPr>
          <p:cNvCxnSpPr>
            <a:cxnSpLocks/>
          </p:cNvCxnSpPr>
          <p:nvPr/>
        </p:nvCxnSpPr>
        <p:spPr>
          <a:xfrm>
            <a:off x="3291074" y="5751853"/>
            <a:ext cx="0" cy="2309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9219BB8-ADC7-DE6F-4636-2B643D16F502}"/>
              </a:ext>
            </a:extLst>
          </p:cNvPr>
          <p:cNvSpPr txBox="1"/>
          <p:nvPr/>
        </p:nvSpPr>
        <p:spPr>
          <a:xfrm>
            <a:off x="3906176" y="5917006"/>
            <a:ext cx="2245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・本事業体制はイメージです。</a:t>
            </a:r>
            <a:endParaRPr kumimoji="1" lang="en-US" altLang="ja-JP" sz="800" dirty="0"/>
          </a:p>
          <a:p>
            <a:r>
              <a:rPr lang="ja-JP" altLang="en-US" sz="800" dirty="0"/>
              <a:t>　</a:t>
            </a:r>
            <a:r>
              <a:rPr kumimoji="1" lang="ja-JP" altLang="en-US" sz="800" dirty="0"/>
              <a:t>（</a:t>
            </a:r>
            <a:r>
              <a:rPr kumimoji="1" lang="en-US" altLang="ja-JP" sz="800" dirty="0"/>
              <a:t>※</a:t>
            </a:r>
            <a:r>
              <a:rPr lang="ja-JP" altLang="en-US" sz="800" dirty="0"/>
              <a:t>想定している体制を提示下さい。</a:t>
            </a:r>
            <a:r>
              <a:rPr kumimoji="1" lang="ja-JP" altLang="en-US" sz="800" dirty="0"/>
              <a:t>）</a:t>
            </a:r>
            <a:endParaRPr kumimoji="1" lang="en-US" altLang="ja-JP" sz="800" dirty="0"/>
          </a:p>
          <a:p>
            <a:endParaRPr kumimoji="1" lang="en-US" altLang="ja-JP" sz="800" dirty="0"/>
          </a:p>
          <a:p>
            <a:r>
              <a:rPr lang="ja-JP" altLang="en-US" sz="800" dirty="0"/>
              <a:t>・所属、氏名は黒塗りとすること。</a:t>
            </a:r>
            <a:endParaRPr kumimoji="1" lang="en-US" altLang="ja-JP" sz="800" dirty="0"/>
          </a:p>
        </p:txBody>
      </p:sp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EF5C409E-B28C-D975-4CC9-741DA645E45A}"/>
              </a:ext>
            </a:extLst>
          </p:cNvPr>
          <p:cNvGraphicFramePr>
            <a:graphicFrameLocks noGrp="1"/>
          </p:cNvGraphicFramePr>
          <p:nvPr/>
        </p:nvGraphicFramePr>
        <p:xfrm>
          <a:off x="5311560" y="307777"/>
          <a:ext cx="6470131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672">
                  <a:extLst>
                    <a:ext uri="{9D8B030D-6E8A-4147-A177-3AD203B41FA5}">
                      <a16:colId xmlns:a16="http://schemas.microsoft.com/office/drawing/2014/main" val="4186394412"/>
                    </a:ext>
                  </a:extLst>
                </a:gridCol>
                <a:gridCol w="2781868">
                  <a:extLst>
                    <a:ext uri="{9D8B030D-6E8A-4147-A177-3AD203B41FA5}">
                      <a16:colId xmlns:a16="http://schemas.microsoft.com/office/drawing/2014/main" val="3753077303"/>
                    </a:ext>
                  </a:extLst>
                </a:gridCol>
                <a:gridCol w="694591">
                  <a:extLst>
                    <a:ext uri="{9D8B030D-6E8A-4147-A177-3AD203B41FA5}">
                      <a16:colId xmlns:a16="http://schemas.microsoft.com/office/drawing/2014/main" val="242027096"/>
                    </a:ext>
                  </a:extLst>
                </a:gridCol>
              </a:tblGrid>
              <a:tr h="293573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グリーンインフラ設置施設名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015240"/>
                  </a:ext>
                </a:extLst>
              </a:tr>
            </a:tbl>
          </a:graphicData>
        </a:graphic>
      </p:graphicFrame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975F863-E1C8-E6CB-53C6-C2A0B9195418}"/>
              </a:ext>
            </a:extLst>
          </p:cNvPr>
          <p:cNvSpPr txBox="1"/>
          <p:nvPr/>
        </p:nvSpPr>
        <p:spPr>
          <a:xfrm>
            <a:off x="11240517" y="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（様式２）</a:t>
            </a:r>
            <a:endParaRPr kumimoji="1" lang="en-US" altLang="ja-JP" sz="1400" b="1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B5FFB4A-8880-E01B-5E5F-0F094AF6B950}"/>
              </a:ext>
            </a:extLst>
          </p:cNvPr>
          <p:cNvSpPr txBox="1"/>
          <p:nvPr/>
        </p:nvSpPr>
        <p:spPr>
          <a:xfrm>
            <a:off x="126254" y="321528"/>
            <a:ext cx="5134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令和</a:t>
            </a:r>
            <a:r>
              <a:rPr kumimoji="1" lang="en-US" altLang="ja-JP" sz="1400" b="1" dirty="0"/>
              <a:t>8</a:t>
            </a:r>
            <a:r>
              <a:rPr kumimoji="1" lang="ja-JP" altLang="en-US" sz="1400" b="1" dirty="0"/>
              <a:t>年度雨水流出抑制に資するグリーンインフラ事業提案書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EBF620F-6C1E-895E-99F9-42B732D1AD2A}"/>
              </a:ext>
            </a:extLst>
          </p:cNvPr>
          <p:cNvSpPr/>
          <p:nvPr/>
        </p:nvSpPr>
        <p:spPr>
          <a:xfrm>
            <a:off x="126254" y="748564"/>
            <a:ext cx="11901623" cy="59160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55FAD8-3FF7-F25A-5F59-E4CF2CA5E24B}"/>
              </a:ext>
            </a:extLst>
          </p:cNvPr>
          <p:cNvSpPr txBox="1"/>
          <p:nvPr/>
        </p:nvSpPr>
        <p:spPr>
          <a:xfrm>
            <a:off x="2804220" y="2570590"/>
            <a:ext cx="6694535" cy="92333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>
                <a:solidFill>
                  <a:srgbClr val="FF0000">
                    <a:alpha val="30000"/>
                  </a:srgbClr>
                </a:solidFill>
              </a:rPr>
              <a:t>記入</a:t>
            </a:r>
            <a:r>
              <a:rPr kumimoji="1" lang="ja-JP" altLang="en-US" sz="5400" b="1" dirty="0">
                <a:solidFill>
                  <a:srgbClr val="FF0000">
                    <a:alpha val="30000"/>
                  </a:srgbClr>
                </a:solidFill>
              </a:rPr>
              <a:t>例（参考）</a:t>
            </a:r>
          </a:p>
        </p:txBody>
      </p:sp>
    </p:spTree>
    <p:extLst>
      <p:ext uri="{BB962C8B-B14F-4D97-AF65-F5344CB8AC3E}">
        <p14:creationId xmlns:p14="http://schemas.microsoft.com/office/powerpoint/2010/main" val="1474993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DEA8FEFF9EEF47873ED2019215C21B" ma:contentTypeVersion="3" ma:contentTypeDescription="新しいドキュメントを作成します。" ma:contentTypeScope="" ma:versionID="9f584e0b242117bd6efc49cb5ce345a6">
  <xsd:schema xmlns:xsd="http://www.w3.org/2001/XMLSchema" xmlns:xs="http://www.w3.org/2001/XMLSchema" xmlns:p="http://schemas.microsoft.com/office/2006/metadata/properties" xmlns:ns2="b0691e0b-0ca5-46f4-9a32-bf8b95f781f4" targetNamespace="http://schemas.microsoft.com/office/2006/metadata/properties" ma:root="true" ma:fieldsID="34b097bcd2a3f4adb6b6fdc3c057e49a" ns2:_="">
    <xsd:import namespace="b0691e0b-0ca5-46f4-9a32-bf8b95f781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91e0b-0ca5-46f4-9a32-bf8b95f781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2D4A52-910C-405A-9010-6303A3A10E9D}">
  <ds:schemaRefs>
    <ds:schemaRef ds:uri="b0691e0b-0ca5-46f4-9a32-bf8b95f781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F59E3EA-6C52-47B5-A46E-16FE16E84EDA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b0691e0b-0ca5-46f4-9a32-bf8b95f781f4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A519C69-7D74-4E36-BEC4-8DA550B916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536</Words>
  <PresentationFormat>ワイド画面</PresentationFormat>
  <Paragraphs>113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2026-05-19T01:43:47Z</cp:lastPrinted>
  <dcterms:created xsi:type="dcterms:W3CDTF">2026-05-15T07:01:47Z</dcterms:created>
  <dcterms:modified xsi:type="dcterms:W3CDTF">2026-05-20T22:39:22Z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0x0101005BDEA8FEFF9EEF47873ED2019215C21B</vt:lpwstr>
  </property>
</Properties>
</file>